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16"/>
  </p:notesMasterIdLst>
  <p:sldIdLst>
    <p:sldId id="426" r:id="rId5"/>
    <p:sldId id="5188" r:id="rId6"/>
    <p:sldId id="5189" r:id="rId7"/>
    <p:sldId id="5190" r:id="rId8"/>
    <p:sldId id="5191" r:id="rId9"/>
    <p:sldId id="5192" r:id="rId10"/>
    <p:sldId id="5194" r:id="rId11"/>
    <p:sldId id="5195" r:id="rId12"/>
    <p:sldId id="5197" r:id="rId13"/>
    <p:sldId id="5193" r:id="rId14"/>
    <p:sldId id="51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E9B8C-2E60-134E-9BE4-12A00957A476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FAF26-F2EB-D74B-863A-3455A46794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9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909E1-3666-9A4E-A7F3-7BBBA659CEA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9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73392-963E-42A2-AEBD-4F4302216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154" y="4939620"/>
            <a:ext cx="1053691" cy="1018909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40000" y="3339029"/>
            <a:ext cx="7112000" cy="838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</a:t>
            </a:r>
          </a:p>
          <a:p>
            <a:r>
              <a:rPr lang="en-US"/>
              <a:t>Month ##, ####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540000" y="1999567"/>
            <a:ext cx="7112000" cy="1219199"/>
          </a:xfrm>
          <a:prstGeom prst="rect">
            <a:avLst/>
          </a:prstGeom>
          <a:noFill/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40000" y="4297492"/>
            <a:ext cx="7112000" cy="4572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Presented by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806E8-3083-4463-8503-87F10D9E3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768" y="5958529"/>
            <a:ext cx="3506464" cy="623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4D2CCB-586F-4C72-84AB-5EF950A50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445" y="5950028"/>
            <a:ext cx="3547110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46252"/>
            <a:ext cx="10972802" cy="4280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8800">
                <a:solidFill>
                  <a:schemeClr val="tx2"/>
                </a:solidFill>
              </a:defRPr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467443"/>
            <a:ext cx="1097280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6CC853-556D-4CB4-AA4E-E0499E7B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99C4CF-9855-40FA-A315-EF58C9FEE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BF2AE-52BD-45B6-ABF3-184A3BFBA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4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A02967E-386D-4C78-8CDF-01E58FD7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D630C9-749F-4D97-BB63-779CE05C8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A9F6C-58DD-428B-A29D-AE1BBCB0E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6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518" y="3023051"/>
            <a:ext cx="6703764" cy="13117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500" spc="2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66682" y="3023051"/>
            <a:ext cx="4115718" cy="131171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4490149"/>
            <a:ext cx="1097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AutoShape 2" descr="https://restricted-identityguide.fsu.edu/resources/photography/DSC02324.jpg"/>
          <p:cNvSpPr>
            <a:spLocks noChangeAspect="1" noChangeArrowheads="1"/>
          </p:cNvSpPr>
          <p:nvPr userDrawn="1"/>
        </p:nvSpPr>
        <p:spPr bwMode="auto">
          <a:xfrm>
            <a:off x="155575" y="-4419600"/>
            <a:ext cx="13839825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ttps://restricted-identityguide.fsu.edu/resources/photography/DSC02324.jpg"/>
          <p:cNvSpPr>
            <a:spLocks noChangeAspect="1" noChangeArrowheads="1"/>
          </p:cNvSpPr>
          <p:nvPr userDrawn="1"/>
        </p:nvSpPr>
        <p:spPr bwMode="auto">
          <a:xfrm>
            <a:off x="307975" y="-4267200"/>
            <a:ext cx="13839825" cy="922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38E06C-DB35-4CF4-A974-05BA4E977085}"/>
              </a:ext>
            </a:extLst>
          </p:cNvPr>
          <p:cNvCxnSpPr/>
          <p:nvPr userDrawn="1"/>
        </p:nvCxnSpPr>
        <p:spPr>
          <a:xfrm flipV="1">
            <a:off x="7403881" y="3192780"/>
            <a:ext cx="0" cy="914400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4D0065D-33C3-4C25-8C37-8727A2776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154" y="4939620"/>
            <a:ext cx="1053691" cy="10189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225243-1DA4-4DEE-8EE8-DC7D9AA7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445" y="5950028"/>
            <a:ext cx="3547110" cy="7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467443"/>
            <a:ext cx="1097280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C260C1-F8E8-4217-98BD-30BA886B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41FD5-7C1F-446B-A787-2B994086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1C128E-4FCC-4D95-B6B9-EBC64490A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09600" y="467443"/>
            <a:ext cx="1097280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335232"/>
            <a:ext cx="10972802" cy="42806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2B4AB-B666-432C-B6F0-A5EF368E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9B083F-B4A6-4757-AEF7-0BE6FA659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52BA0-95D5-4B18-A779-3901D5024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4218"/>
            <a:ext cx="5241520" cy="428066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804" y="1324218"/>
            <a:ext cx="5228493" cy="428066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467443"/>
            <a:ext cx="1097280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3CD0E4-BF65-43D1-B28B-EDB6CF8D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A8F45-DAF5-4563-9B17-D621A1704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271E00-5136-4587-8E26-1297A22EE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8198341" y="1335235"/>
            <a:ext cx="3331959" cy="428066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609599" y="1335235"/>
            <a:ext cx="3331960" cy="4280661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403971" y="1335232"/>
            <a:ext cx="3331959" cy="428066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09600" y="467443"/>
            <a:ext cx="1097280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F45EE9-BA62-4F18-BE19-E7FFE8C8A6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68BBCD-04AF-434B-9C47-E0F545CE2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AA831-7C0A-4CC6-8E16-BFC4CFE57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522524"/>
            <a:ext cx="5233704" cy="407404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7014" y="467443"/>
            <a:ext cx="5223284" cy="51206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 baseline="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add chart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599" y="467443"/>
            <a:ext cx="52337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032811-E45D-43AF-B54C-2605C58A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F041F-F1B5-4EA5-878E-DAC5DE7B6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93B0D-91BA-40A4-9A81-88E2226F9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5997" y="1335231"/>
            <a:ext cx="8026403" cy="42806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09599" y="1335234"/>
            <a:ext cx="2485295" cy="42806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609600" y="467443"/>
            <a:ext cx="1097280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50FBCD-51A2-4593-B692-EEF9AA35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EA814A-92CA-413F-9839-32778D0CF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02D66D-846D-4034-B4A4-AEA81E66F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0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332"/>
            <a:ext cx="12192000" cy="61677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89DBCF-BDF0-4FA1-B1D5-E4DCCB73BD21}"/>
              </a:ext>
            </a:extLst>
          </p:cNvPr>
          <p:cNvSpPr/>
          <p:nvPr userDrawn="1"/>
        </p:nvSpPr>
        <p:spPr>
          <a:xfrm>
            <a:off x="0" y="0"/>
            <a:ext cx="12192000" cy="6159260"/>
          </a:xfrm>
          <a:prstGeom prst="rect">
            <a:avLst/>
          </a:prstGeom>
          <a:solidFill>
            <a:schemeClr val="tx1">
              <a:alpha val="3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27857" y="1408509"/>
            <a:ext cx="2971800" cy="131171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404100" y="1712475"/>
            <a:ext cx="0" cy="91440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7262E6C-15B7-48D9-A531-09721057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5355117"/>
            <a:ext cx="10972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0EBE8-092F-4CB5-8373-D4F35BB65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00" y="6171105"/>
            <a:ext cx="673835" cy="6515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539DAF-8977-4D07-9044-0541991FD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290" y="6242199"/>
            <a:ext cx="3547110" cy="62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2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/>
          <p:cNvSpPr>
            <a:spLocks noGrp="1"/>
          </p:cNvSpPr>
          <p:nvPr>
            <p:ph type="title"/>
          </p:nvPr>
        </p:nvSpPr>
        <p:spPr>
          <a:xfrm>
            <a:off x="609600" y="467443"/>
            <a:ext cx="1097280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35231"/>
            <a:ext cx="10972801" cy="4280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3F2633-A67E-4C99-8DBC-2DB14E1D3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5707657"/>
            <a:ext cx="1097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5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81" r:id="rId3"/>
    <p:sldLayoutId id="2147483678" r:id="rId4"/>
    <p:sldLayoutId id="2147483679" r:id="rId5"/>
    <p:sldLayoutId id="2147483691" r:id="rId6"/>
    <p:sldLayoutId id="2147483690" r:id="rId7"/>
    <p:sldLayoutId id="2147483684" r:id="rId8"/>
    <p:sldLayoutId id="2147483694" r:id="rId9"/>
    <p:sldLayoutId id="2147483696" r:id="rId10"/>
    <p:sldLayoutId id="21474836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 cap="all" baseline="0">
          <a:solidFill>
            <a:srgbClr val="782F4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svg"/><Relationship Id="rId15" Type="http://schemas.openxmlformats.org/officeDocument/2006/relationships/image" Target="../media/image22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svg"/><Relationship Id="rId15" Type="http://schemas.openxmlformats.org/officeDocument/2006/relationships/image" Target="../media/image22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svg"/><Relationship Id="rId18" Type="http://schemas.openxmlformats.org/officeDocument/2006/relationships/image" Target="../media/image27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9.png"/><Relationship Id="rId17" Type="http://schemas.openxmlformats.org/officeDocument/2006/relationships/image" Target="../media/image26.sv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svg"/><Relationship Id="rId15" Type="http://schemas.openxmlformats.org/officeDocument/2006/relationships/image" Target="../media/image22.svg"/><Relationship Id="rId10" Type="http://schemas.openxmlformats.org/officeDocument/2006/relationships/image" Target="../media/image18.png"/><Relationship Id="rId19" Type="http://schemas.openxmlformats.org/officeDocument/2006/relationships/image" Target="../media/image28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svg"/><Relationship Id="rId18" Type="http://schemas.openxmlformats.org/officeDocument/2006/relationships/image" Target="../media/image2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9.png"/><Relationship Id="rId17" Type="http://schemas.openxmlformats.org/officeDocument/2006/relationships/image" Target="../media/image26.sv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svg"/><Relationship Id="rId15" Type="http://schemas.openxmlformats.org/officeDocument/2006/relationships/image" Target="../media/image22.svg"/><Relationship Id="rId10" Type="http://schemas.openxmlformats.org/officeDocument/2006/relationships/image" Target="../media/image18.png"/><Relationship Id="rId19" Type="http://schemas.openxmlformats.org/officeDocument/2006/relationships/image" Target="../media/image30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svg"/><Relationship Id="rId18" Type="http://schemas.openxmlformats.org/officeDocument/2006/relationships/image" Target="../media/image31.png"/><Relationship Id="rId3" Type="http://schemas.openxmlformats.org/officeDocument/2006/relationships/image" Target="../media/image11.svg"/><Relationship Id="rId21" Type="http://schemas.openxmlformats.org/officeDocument/2006/relationships/image" Target="../media/image34.svg"/><Relationship Id="rId7" Type="http://schemas.openxmlformats.org/officeDocument/2006/relationships/image" Target="../media/image15.svg"/><Relationship Id="rId12" Type="http://schemas.openxmlformats.org/officeDocument/2006/relationships/image" Target="../media/image19.png"/><Relationship Id="rId17" Type="http://schemas.openxmlformats.org/officeDocument/2006/relationships/image" Target="../media/image26.sv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svg"/><Relationship Id="rId15" Type="http://schemas.openxmlformats.org/officeDocument/2006/relationships/image" Target="../media/image22.svg"/><Relationship Id="rId10" Type="http://schemas.openxmlformats.org/officeDocument/2006/relationships/image" Target="../media/image18.png"/><Relationship Id="rId19" Type="http://schemas.openxmlformats.org/officeDocument/2006/relationships/image" Target="../media/image32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18" Type="http://schemas.openxmlformats.org/officeDocument/2006/relationships/image" Target="../media/image25.png"/><Relationship Id="rId3" Type="http://schemas.openxmlformats.org/officeDocument/2006/relationships/image" Target="../media/image36.svg"/><Relationship Id="rId21" Type="http://schemas.openxmlformats.org/officeDocument/2006/relationships/image" Target="../media/image34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2.svg"/><Relationship Id="rId2" Type="http://schemas.openxmlformats.org/officeDocument/2006/relationships/image" Target="../media/image35.png"/><Relationship Id="rId16" Type="http://schemas.openxmlformats.org/officeDocument/2006/relationships/image" Target="../media/image2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26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18" Type="http://schemas.openxmlformats.org/officeDocument/2006/relationships/image" Target="../media/image33.png"/><Relationship Id="rId3" Type="http://schemas.openxmlformats.org/officeDocument/2006/relationships/image" Target="../media/image38.svg"/><Relationship Id="rId21" Type="http://schemas.microsoft.com/office/2007/relationships/hdphoto" Target="../media/hdphoto2.wdp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2.svg"/><Relationship Id="rId2" Type="http://schemas.openxmlformats.org/officeDocument/2006/relationships/image" Target="../media/image37.png"/><Relationship Id="rId16" Type="http://schemas.openxmlformats.org/officeDocument/2006/relationships/image" Target="../media/image21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0.svg"/><Relationship Id="rId10" Type="http://schemas.openxmlformats.org/officeDocument/2006/relationships/image" Target="../media/image16.png"/><Relationship Id="rId19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18" Type="http://schemas.openxmlformats.org/officeDocument/2006/relationships/image" Target="../media/image33.png"/><Relationship Id="rId3" Type="http://schemas.openxmlformats.org/officeDocument/2006/relationships/image" Target="../media/image38.svg"/><Relationship Id="rId21" Type="http://schemas.microsoft.com/office/2007/relationships/hdphoto" Target="../media/hdphoto2.wdp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2.svg"/><Relationship Id="rId2" Type="http://schemas.openxmlformats.org/officeDocument/2006/relationships/image" Target="../media/image37.png"/><Relationship Id="rId16" Type="http://schemas.openxmlformats.org/officeDocument/2006/relationships/image" Target="../media/image21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0.svg"/><Relationship Id="rId23" Type="http://schemas.microsoft.com/office/2007/relationships/hdphoto" Target="../media/hdphoto3.wdp"/><Relationship Id="rId10" Type="http://schemas.openxmlformats.org/officeDocument/2006/relationships/image" Target="../media/image16.png"/><Relationship Id="rId19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19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DDC181-F736-6DC6-93DC-B3D2E69F770F}"/>
              </a:ext>
            </a:extLst>
          </p:cNvPr>
          <p:cNvSpPr/>
          <p:nvPr/>
        </p:nvSpPr>
        <p:spPr>
          <a:xfrm>
            <a:off x="8521700" y="1974849"/>
            <a:ext cx="3670300" cy="2908301"/>
          </a:xfrm>
          <a:prstGeom prst="rect">
            <a:avLst/>
          </a:prstGeom>
          <a:solidFill>
            <a:srgbClr val="782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0" name="Picture 6" descr="Presentation Resources | Center for Undergraduate Research and Academic ...">
            <a:extLst>
              <a:ext uri="{FF2B5EF4-FFF2-40B4-BE49-F238E27FC236}">
                <a16:creationId xmlns:a16="http://schemas.microsoft.com/office/drawing/2014/main" id="{046DC337-DE2B-C41A-29FD-8EBAB45D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31" y="1041400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38EE5-7D07-D2DD-916E-C056F5563419}"/>
              </a:ext>
            </a:extLst>
          </p:cNvPr>
          <p:cNvSpPr txBox="1"/>
          <p:nvPr/>
        </p:nvSpPr>
        <p:spPr>
          <a:xfrm>
            <a:off x="355905" y="2658011"/>
            <a:ext cx="5210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2C2A29"/>
                </a:solidFill>
                <a:latin typeface="Britannic Bold" panose="020B0903060703020204" pitchFamily="34" charset="0"/>
              </a:rPr>
              <a:t>CIO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FFA6C-7097-34E5-2FDC-9B8A11A3C9FF}"/>
              </a:ext>
            </a:extLst>
          </p:cNvPr>
          <p:cNvSpPr txBox="1"/>
          <p:nvPr/>
        </p:nvSpPr>
        <p:spPr>
          <a:xfrm>
            <a:off x="1814387" y="3981450"/>
            <a:ext cx="3530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C2A29"/>
                </a:solidFill>
              </a:rPr>
              <a:t>Jonathan Fozard</a:t>
            </a:r>
          </a:p>
        </p:txBody>
      </p:sp>
    </p:spTree>
    <p:extLst>
      <p:ext uri="{BB962C8B-B14F-4D97-AF65-F5344CB8AC3E}">
        <p14:creationId xmlns:p14="http://schemas.microsoft.com/office/powerpoint/2010/main" val="173624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ve cyber attack map - perwes">
            <a:extLst>
              <a:ext uri="{FF2B5EF4-FFF2-40B4-BE49-F238E27FC236}">
                <a16:creationId xmlns:a16="http://schemas.microsoft.com/office/drawing/2014/main" id="{D83A7115-6ACA-2111-7D18-10623D8E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F818E2-CDE0-E008-57F2-8BF6A3D2612E}"/>
              </a:ext>
            </a:extLst>
          </p:cNvPr>
          <p:cNvSpPr/>
          <p:nvPr/>
        </p:nvSpPr>
        <p:spPr>
          <a:xfrm>
            <a:off x="2174826" y="394480"/>
            <a:ext cx="8217878" cy="4160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cap="all" dirty="0">
                <a:solidFill>
                  <a:schemeClr val="tx1"/>
                </a:solidFill>
              </a:rPr>
              <a:t>“</a:t>
            </a:r>
            <a:r>
              <a:rPr lang="en-US" sz="3600" cap="all" dirty="0">
                <a:solidFill>
                  <a:schemeClr val="tx1"/>
                </a:solidFill>
              </a:rPr>
              <a:t>It’s not A question of </a:t>
            </a:r>
            <a:r>
              <a:rPr lang="en-US" sz="3600" b="1" i="1" u="sng" cap="all" dirty="0">
                <a:solidFill>
                  <a:schemeClr val="tx1"/>
                </a:solidFill>
              </a:rPr>
              <a:t>IF</a:t>
            </a:r>
            <a:r>
              <a:rPr lang="en-US" sz="3600" cap="all" dirty="0">
                <a:solidFill>
                  <a:schemeClr val="tx1"/>
                </a:solidFill>
              </a:rPr>
              <a:t> a cybersecurity incident will take place, it Is only a question of WHEN, where, and how well our areas have prepared.</a:t>
            </a:r>
            <a:r>
              <a:rPr lang="en-US" sz="3600" b="1" cap="all" dirty="0">
                <a:solidFill>
                  <a:schemeClr val="tx1"/>
                </a:solidFill>
              </a:rPr>
              <a:t>”</a:t>
            </a:r>
            <a:br>
              <a:rPr lang="en-US" sz="3600" b="1" cap="all" dirty="0">
                <a:solidFill>
                  <a:schemeClr val="tx1"/>
                </a:solidFill>
              </a:rPr>
            </a:br>
            <a:endParaRPr lang="en-US" sz="3600" b="1" cap="all" dirty="0">
              <a:solidFill>
                <a:schemeClr val="tx1"/>
              </a:solidFill>
            </a:endParaRPr>
          </a:p>
          <a:p>
            <a:pPr algn="r"/>
            <a:r>
              <a:rPr lang="en-US" sz="3600" b="1" cap="all" dirty="0">
                <a:solidFill>
                  <a:schemeClr val="tx1"/>
                </a:solidFill>
              </a:rPr>
              <a:t>                           </a:t>
            </a:r>
            <a:r>
              <a:rPr lang="en-US" sz="3600" cap="all" dirty="0">
                <a:solidFill>
                  <a:schemeClr val="tx1"/>
                </a:solidFill>
              </a:rPr>
              <a:t>- Bill Hunkapiller</a:t>
            </a:r>
            <a:br>
              <a:rPr lang="en-US" sz="3600" cap="all" dirty="0">
                <a:solidFill>
                  <a:schemeClr val="tx1"/>
                </a:solidFill>
              </a:rPr>
            </a:br>
            <a:r>
              <a:rPr lang="en-US" sz="1400" cap="all" dirty="0">
                <a:solidFill>
                  <a:schemeClr val="tx1"/>
                </a:solidFill>
              </a:rPr>
              <a:t>Chief Information Security Officer </a:t>
            </a:r>
            <a:endParaRPr lang="en-US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7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6D907E-02A0-E2B7-547B-5E85FBB5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CIO Summary &amp; next steps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F65C59-59A7-973A-F9A0-BC911EDFE191}"/>
              </a:ext>
            </a:extLst>
          </p:cNvPr>
          <p:cNvSpPr txBox="1">
            <a:spLocks/>
          </p:cNvSpPr>
          <p:nvPr/>
        </p:nvSpPr>
        <p:spPr>
          <a:xfrm>
            <a:off x="609599" y="1335231"/>
            <a:ext cx="10972802" cy="463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Distributed IT areas cannot accept risk on behalf of the University.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Institutional technology policies are not optional (i.e., Central EDR protection is required, separate email systems, networks, active directory, etc.).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Technology alignment will be further reviewed with the Provost and Deans in 2024-2025.</a:t>
            </a:r>
          </a:p>
          <a:p>
            <a:pPr marL="457200" lvl="1" indent="0">
              <a:buNone/>
            </a:pP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33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44A3F3-0841-73CB-5ED9-BADD15AF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7A0786EE-037C-6680-F7A0-BAFF3CF1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3A3EA9C7-197F-C377-3CC3-FB594083F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8EE58BB1-E999-AA55-B7D6-7DF97CAB6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308C8A13-5E61-5B42-F0CB-048B4492B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8B072-390D-8ADA-D6FB-D7B6E9C8C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355" y="4275905"/>
            <a:ext cx="435440" cy="386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18B7E6-AA58-4987-6555-A126939FE4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60A3F9F2-4F19-BBC9-2674-8ACDC7E353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EE5C03F1-18AA-9A40-2407-7472292805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4A9B274-DB86-C150-9619-B2DE9E0E6AA2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6" name="Graphic 45" descr="Schoolhouse outline">
            <a:extLst>
              <a:ext uri="{FF2B5EF4-FFF2-40B4-BE49-F238E27FC236}">
                <a16:creationId xmlns:a16="http://schemas.microsoft.com/office/drawing/2014/main" id="{4560A038-BD9E-71D4-039C-493F74BF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3498664"/>
            <a:ext cx="1494163" cy="1494163"/>
          </a:xfrm>
          <a:prstGeom prst="rect">
            <a:avLst/>
          </a:prstGeom>
        </p:spPr>
      </p:pic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0D34D640-9C37-7E84-81BE-C63D06CEC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86E746BA-C15B-6E96-120B-6264AD916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FE0113B2-283A-94BF-2CE1-AB0FED62D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84F06CC7-C134-549B-7483-150A83F8D8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5819A02A-F793-865D-9DFA-DD5F5F8207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6036978-E0DD-4767-9D3E-609ABB1DA839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BA4ECB3-F033-843E-7714-2AAF3A86C0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809484D-BF67-4F04-A377-5674A1DA2F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9D8AF4-18C0-51C6-CF5C-166EB1FF29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AC6ACCF-2850-F516-6A24-76EE6193A678}"/>
              </a:ext>
            </a:extLst>
          </p:cNvPr>
          <p:cNvSpPr txBox="1"/>
          <p:nvPr/>
        </p:nvSpPr>
        <p:spPr>
          <a:xfrm>
            <a:off x="1277339" y="5556506"/>
            <a:ext cx="1758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BAD ACTORS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AEE64D-4B7D-9FC7-6AAE-1771739DC436}"/>
              </a:ext>
            </a:extLst>
          </p:cNvPr>
          <p:cNvSpPr txBox="1"/>
          <p:nvPr/>
        </p:nvSpPr>
        <p:spPr>
          <a:xfrm>
            <a:off x="5446432" y="5556506"/>
            <a:ext cx="399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TECHNOLOGY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5269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62D28-D405-3A80-B84B-5C768B352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8DF704-573A-B1F3-0FD2-1C881A0E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D71774F7-3782-A7E1-275C-B0A3B221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155F47F3-CE84-EF78-DF9B-35EDBBB1E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8CAED39E-5B82-2987-6B38-359244026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2AEE2932-744E-2021-35AA-62F92ADAEB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BCEF04-0B29-020A-3E95-3B35DE7987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355" y="4275905"/>
            <a:ext cx="435440" cy="386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8D07F3-22FA-4695-C714-4AD21E7928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2EFD9C3E-6876-0903-C2EA-D2E6A83A2D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45EDD3B0-E20F-7204-3E63-64C4C50F83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ADDA161-ACB5-1E14-61A9-CBB44703973A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6" name="Graphic 45" descr="Schoolhouse outline">
            <a:extLst>
              <a:ext uri="{FF2B5EF4-FFF2-40B4-BE49-F238E27FC236}">
                <a16:creationId xmlns:a16="http://schemas.microsoft.com/office/drawing/2014/main" id="{3E9E03CF-0AE5-8949-9994-B085723C1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3498664"/>
            <a:ext cx="1494163" cy="1494163"/>
          </a:xfrm>
          <a:prstGeom prst="rect">
            <a:avLst/>
          </a:prstGeom>
        </p:spPr>
      </p:pic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375AB3A6-69BE-C25A-ACEE-BAE895088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0A2603FD-3B56-384F-D2AF-12AB400E7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FDC7B7DE-DF49-E592-86EA-C48B42F5E8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D45B5319-770B-2EC3-CD7F-DE0DEC90DB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C4D4ACD7-9110-3222-EAA3-9F8AD32E95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7DC6D43-D9D9-77AF-37F5-F9DCBC22E210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E7A5E528-45B7-B8A4-181A-87BB1F67EE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111C911-C3D7-25AA-56BD-AEC87F1766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0DF30C0-38F8-67FE-0285-B8BB58A7F4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79F22B7-A83A-5E86-C07F-323C52EC5179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235236" cy="1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9AE24D-0804-51FF-4CCF-253E04153AB4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153175" cy="202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6DB8C4-0384-9E8A-4D67-83600826D27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56570" y="2411046"/>
            <a:ext cx="1840999" cy="20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DC992A-1A58-AE83-F7EE-3D96A6053BBE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156570" y="2411046"/>
            <a:ext cx="1840999" cy="14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D5F726-0717-114E-0F1B-A3AF3633B74D}"/>
              </a:ext>
            </a:extLst>
          </p:cNvPr>
          <p:cNvCxnSpPr>
            <a:cxnSpLocks/>
            <a:stCxn id="21" idx="0"/>
          </p:cNvCxnSpPr>
          <p:nvPr/>
        </p:nvCxnSpPr>
        <p:spPr>
          <a:xfrm flipV="1">
            <a:off x="2543075" y="2411046"/>
            <a:ext cx="1454494" cy="1864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E6E78C-5E2F-E62A-DDE7-0DF506296C5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56570" y="2612065"/>
            <a:ext cx="1840999" cy="167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1C7F17-DC8E-CF61-8F8A-51564EB49FCC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1528066" y="3235774"/>
            <a:ext cx="2469503" cy="10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430785-930A-6794-7A0C-1FAE693F2CCA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156570" y="3875545"/>
            <a:ext cx="1840999" cy="40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AD640B-E1D2-0B75-D60A-41469017FEA1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2543075" y="4275905"/>
            <a:ext cx="1454494" cy="6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0063F2-E115-3257-5507-C28218F184FD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1528066" y="2411046"/>
            <a:ext cx="2469503" cy="82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 descr="Stopwatch 75% with solid fill">
            <a:extLst>
              <a:ext uri="{FF2B5EF4-FFF2-40B4-BE49-F238E27FC236}">
                <a16:creationId xmlns:a16="http://schemas.microsoft.com/office/drawing/2014/main" id="{528C20D4-5AD4-6BA4-FAFF-09519110A6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742914" y="39302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162BC-08C4-7714-554C-2F377792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1D1EC3-E22D-A3AA-6A94-C6DE4645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192095CC-E47A-201E-3F3D-71F8286D1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B6E6EC57-8B68-F3BE-41A2-048B0367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7B9E1FDD-58ED-0542-AA12-7D386EDFE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28F67BBF-7187-7743-6B0B-CC8C950190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4051106-6578-1886-0173-078D0EF4A9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355" y="4275905"/>
            <a:ext cx="435440" cy="386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A29418-1701-E875-DFD2-F9FB76D85D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D252D351-188A-94B0-F256-DD41E7ADF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36839FC6-2F18-6AFF-0F62-B6BAD8FF05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7B2985-57CE-FDDE-DCA3-1CEB8ADEE107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6" name="Graphic 45" descr="Schoolhouse outline">
            <a:extLst>
              <a:ext uri="{FF2B5EF4-FFF2-40B4-BE49-F238E27FC236}">
                <a16:creationId xmlns:a16="http://schemas.microsoft.com/office/drawing/2014/main" id="{1A7DAB69-FD41-77F3-B2CC-84F3F6226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3498664"/>
            <a:ext cx="1494163" cy="1494163"/>
          </a:xfrm>
          <a:prstGeom prst="rect">
            <a:avLst/>
          </a:prstGeom>
        </p:spPr>
      </p:pic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E73BAB06-CFE1-DC57-1C90-0E94F145E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14284BCB-5902-F6B2-7BCD-53C19C7F6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AD242F25-FBA2-6801-9C80-6E4B4185F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51FA5F81-355B-F835-1C39-B4E1C97521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75BC64F6-8F01-AA33-ECCE-4471742B44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08B32BD-33DF-C4E0-C754-C78D5711F28B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B94272F-4A80-78C6-FA57-E21FD3FDF3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5B19797-DE05-A458-E007-3B902AED4A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469587DE-A21C-9F31-42B0-C53319931D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5DB301-BD22-FE55-8B07-4819F5062663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235236" cy="1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7E314E-E000-384E-44A0-12F347774967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153175" cy="202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1F8B6C-4D5B-79E6-A5E0-4754EBE69F0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56570" y="2411046"/>
            <a:ext cx="1840999" cy="20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39ACD6-9E2B-763D-06F0-46A6BD506A87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156570" y="2411046"/>
            <a:ext cx="1840999" cy="14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F1103F-B9B1-DC9D-7838-BCDF07775874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56570" y="2612065"/>
            <a:ext cx="1840999" cy="167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516058-FF32-2B39-E3E7-A93234D73996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1528066" y="3235774"/>
            <a:ext cx="2469503" cy="10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20AA4B-7165-B284-E881-D4C4267A6D7E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156570" y="3875545"/>
            <a:ext cx="1840999" cy="40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8E2C63-84FF-4785-B87A-D9923BBD7D5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760795" y="4391891"/>
            <a:ext cx="3046036" cy="77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34546D-96AF-37A6-E781-FC0F38E96EBE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1528066" y="2411046"/>
            <a:ext cx="2469503" cy="82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Eye Scan with solid fill">
            <a:extLst>
              <a:ext uri="{FF2B5EF4-FFF2-40B4-BE49-F238E27FC236}">
                <a16:creationId xmlns:a16="http://schemas.microsoft.com/office/drawing/2014/main" id="{0A628345-4066-5639-FD13-1EABFC161C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59416" y="4159300"/>
            <a:ext cx="471923" cy="471923"/>
          </a:xfrm>
          <a:prstGeom prst="rect">
            <a:avLst/>
          </a:prstGeom>
        </p:spPr>
      </p:pic>
      <p:pic>
        <p:nvPicPr>
          <p:cNvPr id="35" name="Graphic 34" descr="Stopwatch 75% with solid fill">
            <a:extLst>
              <a:ext uri="{FF2B5EF4-FFF2-40B4-BE49-F238E27FC236}">
                <a16:creationId xmlns:a16="http://schemas.microsoft.com/office/drawing/2014/main" id="{49862BDF-5B9A-96E8-86DE-05726ED035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24606" y="40119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2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4CFA7-56C2-0640-79B2-B4A70C193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DAE8BF-A1F9-BF1B-815F-9601EEC0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B69CEA06-7076-F0EB-B699-67C8995F8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1850A22F-BAB9-25CD-26D6-13E43193D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A9E857F8-983B-3986-77B2-E1090FB26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3D80E3F7-0544-E683-6C43-98D1C014B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74A0CC-965B-22C2-0219-414FADE491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355" y="4275905"/>
            <a:ext cx="435440" cy="386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B81ED5-F6F8-EA3B-D182-BE90E4D6DB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14047130-1F82-7768-B9DE-1471D0C24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07D6A006-3FC7-1A83-3EFF-D3A7F16BF8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BCEF695-1374-9D36-4048-4A7DE2F0137A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6" name="Graphic 45" descr="Schoolhouse outline">
            <a:extLst>
              <a:ext uri="{FF2B5EF4-FFF2-40B4-BE49-F238E27FC236}">
                <a16:creationId xmlns:a16="http://schemas.microsoft.com/office/drawing/2014/main" id="{AB53A99B-44B5-39EB-C6D3-568B2FE96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3498664"/>
            <a:ext cx="1494163" cy="1494163"/>
          </a:xfrm>
          <a:prstGeom prst="rect">
            <a:avLst/>
          </a:prstGeom>
        </p:spPr>
      </p:pic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5B2BF9A0-1D91-4DFF-B42E-2A467A195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748AC5BA-E584-7551-A82F-30DFEE37D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0044396E-AB0D-1415-6B32-9B97ADCD85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799F646F-F17B-96EB-B334-55588F10C5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418EB74D-CFE7-A8B7-549D-7A9559A787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BAAAA9A-1B15-7A06-956E-7E28A94C16AD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822A85B-28F9-8632-CD2F-D0D2545F3F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9D38185-0563-A4E3-02D2-A0CD4CD144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C7572ED-D458-D3C5-C665-A5BF4E24DA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783B9B7-B250-AAB9-0CEA-AAD63BE7B447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235236" cy="1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3AA023-32A8-2129-82E6-FD6697A14AB7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153175" cy="202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C67E4C-F533-45F3-25F8-3353EF4C9F6B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56570" y="2411046"/>
            <a:ext cx="1840999" cy="20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7B9E15-84E7-BB27-4C1D-C6FE81BE687C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156570" y="2411046"/>
            <a:ext cx="1840999" cy="14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CB4956-622F-3AF5-02B7-BE0E02845049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56570" y="2612065"/>
            <a:ext cx="1840999" cy="167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3F1F62-73B6-16E3-9E60-1E3A14202CEE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1528066" y="3235774"/>
            <a:ext cx="2469503" cy="10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B92C33-5E32-330F-5B6B-0E1A252CD42D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156570" y="3875545"/>
            <a:ext cx="1840999" cy="40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27C093-50A2-70E0-1795-A4E0EB79C9FB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760795" y="4391891"/>
            <a:ext cx="3046036" cy="77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9FF636-7AA4-D13E-ED2F-73FFA5B7288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1528066" y="2411046"/>
            <a:ext cx="2469503" cy="82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Eye Scan with solid fill">
            <a:extLst>
              <a:ext uri="{FF2B5EF4-FFF2-40B4-BE49-F238E27FC236}">
                <a16:creationId xmlns:a16="http://schemas.microsoft.com/office/drawing/2014/main" id="{3ACDF1C3-64A8-9EFA-2376-C762A239E2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59416" y="4159300"/>
            <a:ext cx="471923" cy="471923"/>
          </a:xfrm>
          <a:prstGeom prst="rect">
            <a:avLst/>
          </a:prstGeom>
        </p:spPr>
      </p:pic>
      <p:pic>
        <p:nvPicPr>
          <p:cNvPr id="33" name="Graphic 32" descr="Stopwatch 50% with solid fill">
            <a:extLst>
              <a:ext uri="{FF2B5EF4-FFF2-40B4-BE49-F238E27FC236}">
                <a16:creationId xmlns:a16="http://schemas.microsoft.com/office/drawing/2014/main" id="{D18C6968-EF25-2F50-6EC4-DFD3B52C56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24606" y="4008167"/>
            <a:ext cx="914400" cy="914400"/>
          </a:xfrm>
          <a:prstGeom prst="rect">
            <a:avLst/>
          </a:prstGeom>
        </p:spPr>
      </p:pic>
      <p:pic>
        <p:nvPicPr>
          <p:cNvPr id="6" name="Graphic 5" descr="Eye Scan with solid fill">
            <a:extLst>
              <a:ext uri="{FF2B5EF4-FFF2-40B4-BE49-F238E27FC236}">
                <a16:creationId xmlns:a16="http://schemas.microsoft.com/office/drawing/2014/main" id="{38B58F00-4C0B-3E83-00EC-09DF9E6E7F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52578" y="4749516"/>
            <a:ext cx="471923" cy="471923"/>
          </a:xfrm>
          <a:prstGeom prst="rect">
            <a:avLst/>
          </a:prstGeom>
        </p:spPr>
      </p:pic>
      <p:pic>
        <p:nvPicPr>
          <p:cNvPr id="7" name="Graphic 6" descr="Eye Scan with solid fill">
            <a:extLst>
              <a:ext uri="{FF2B5EF4-FFF2-40B4-BE49-F238E27FC236}">
                <a16:creationId xmlns:a16="http://schemas.microsoft.com/office/drawing/2014/main" id="{42E56C6B-A652-EFF1-B3B0-B40CD83981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52578" y="3536244"/>
            <a:ext cx="471923" cy="471923"/>
          </a:xfrm>
          <a:prstGeom prst="rect">
            <a:avLst/>
          </a:prstGeom>
        </p:spPr>
      </p:pic>
      <p:pic>
        <p:nvPicPr>
          <p:cNvPr id="10" name="Graphic 9" descr="Eye Scan with solid fill">
            <a:extLst>
              <a:ext uri="{FF2B5EF4-FFF2-40B4-BE49-F238E27FC236}">
                <a16:creationId xmlns:a16="http://schemas.microsoft.com/office/drawing/2014/main" id="{3E26E93C-F09E-08C2-3AE7-E62F5ACA1B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29546" y="4190294"/>
            <a:ext cx="471923" cy="471923"/>
          </a:xfrm>
          <a:prstGeom prst="rect">
            <a:avLst/>
          </a:prstGeom>
        </p:spPr>
      </p:pic>
      <p:pic>
        <p:nvPicPr>
          <p:cNvPr id="14" name="Graphic 13" descr="Eye Scan with solid fill">
            <a:extLst>
              <a:ext uri="{FF2B5EF4-FFF2-40B4-BE49-F238E27FC236}">
                <a16:creationId xmlns:a16="http://schemas.microsoft.com/office/drawing/2014/main" id="{F4B071B8-6BC0-53A3-4169-621DB7E54F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39906" y="4162048"/>
            <a:ext cx="471923" cy="4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3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AF634-30AD-FEBC-41E8-EFD5F5881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312CBD-306A-7164-7BA1-B832B73C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96733AD0-E906-C3F7-C4EA-CCBE1817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90C4D265-6D71-389B-62C6-74415DF00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DC07057B-2CA2-692A-B394-6F5A93AF1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C2149145-8472-1255-E19F-05776D8629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48492D-8F03-A718-E446-10C80BCAF2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355" y="4275905"/>
            <a:ext cx="435440" cy="386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A7ABB8-14F3-ECD8-EF4A-58FD730E34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34F233FE-8F0C-5FD3-BEB5-B7C1DC2AEF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0BF1374C-D339-8B27-90C4-3E68AC487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2431A0A-7E16-BC05-20D2-24F2F964A558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6" name="Graphic 45" descr="Schoolhouse outline">
            <a:extLst>
              <a:ext uri="{FF2B5EF4-FFF2-40B4-BE49-F238E27FC236}">
                <a16:creationId xmlns:a16="http://schemas.microsoft.com/office/drawing/2014/main" id="{80EB0F83-00FB-8097-07B9-551E2A3EE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7970" y="3498664"/>
            <a:ext cx="1494163" cy="1494163"/>
          </a:xfrm>
          <a:prstGeom prst="rect">
            <a:avLst/>
          </a:prstGeom>
        </p:spPr>
      </p:pic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DE5FF637-DE05-FCF6-DE52-D1E64C2A9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F27EBD6A-0952-F737-EB2A-3FA828AA8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B2583A5B-40AD-190D-2F61-E404A213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8BBFE217-58EF-CA60-3CA7-E78DE99CD4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231B2EB8-0FDB-E4E2-0440-ABA56824C0A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1AC3464-D3E4-1391-7990-87858504B4E2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ED8EC6A-B67E-0908-6054-C8EDF7EBE1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5B3AB40-120B-F120-E302-8CFD88D0D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0D5705-0EB1-D53A-390D-13081DC00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926625F-585F-194D-0976-6548EAC6C4E5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235236" cy="1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5716CE-4167-9625-94E3-1246ED9E2383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153175" cy="202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B9E28B-6ECE-FDB9-1570-AECECF0C007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56570" y="2411046"/>
            <a:ext cx="1840999" cy="20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0652DC-87A2-4304-3B89-F01D1B706EA4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156570" y="2411046"/>
            <a:ext cx="1840999" cy="14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1828D1-1887-01AC-AEC1-61E46E66F19F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56570" y="2612065"/>
            <a:ext cx="1840999" cy="167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F5C690-75C3-F1C0-68DB-9F89A05959F9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1528066" y="3235774"/>
            <a:ext cx="2469503" cy="10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93B1980-71E6-CA64-0C56-74455DB31507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156570" y="3875545"/>
            <a:ext cx="1840999" cy="40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AF66F5-F6E4-E2FA-EDD5-09F812FDD18D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760795" y="4391891"/>
            <a:ext cx="3046036" cy="77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D4DCC81-0A2A-B80B-9B22-4F21D6A84E2A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1528066" y="2411046"/>
            <a:ext cx="2469503" cy="82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 descr="Eye Scan with solid fill">
            <a:extLst>
              <a:ext uri="{FF2B5EF4-FFF2-40B4-BE49-F238E27FC236}">
                <a16:creationId xmlns:a16="http://schemas.microsoft.com/office/drawing/2014/main" id="{72C6D5EE-5ACA-E54C-7E86-7BAE08C434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59416" y="4159300"/>
            <a:ext cx="471923" cy="471923"/>
          </a:xfrm>
          <a:prstGeom prst="rect">
            <a:avLst/>
          </a:prstGeom>
        </p:spPr>
      </p:pic>
      <p:pic>
        <p:nvPicPr>
          <p:cNvPr id="37" name="Graphic 36" descr="Stopwatch 33% with solid fill">
            <a:extLst>
              <a:ext uri="{FF2B5EF4-FFF2-40B4-BE49-F238E27FC236}">
                <a16:creationId xmlns:a16="http://schemas.microsoft.com/office/drawing/2014/main" id="{2F0AFA0B-099C-FB1B-5F88-D957F18029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04056" y="4016847"/>
            <a:ext cx="914400" cy="914400"/>
          </a:xfrm>
          <a:prstGeom prst="rect">
            <a:avLst/>
          </a:prstGeom>
        </p:spPr>
      </p:pic>
      <p:pic>
        <p:nvPicPr>
          <p:cNvPr id="6" name="Graphic 5" descr="Eye Scan with solid fill">
            <a:extLst>
              <a:ext uri="{FF2B5EF4-FFF2-40B4-BE49-F238E27FC236}">
                <a16:creationId xmlns:a16="http://schemas.microsoft.com/office/drawing/2014/main" id="{A8D42FA3-61E1-0C76-0AF2-AC04D90010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52578" y="4749516"/>
            <a:ext cx="471923" cy="471923"/>
          </a:xfrm>
          <a:prstGeom prst="rect">
            <a:avLst/>
          </a:prstGeom>
        </p:spPr>
      </p:pic>
      <p:pic>
        <p:nvPicPr>
          <p:cNvPr id="7" name="Graphic 6" descr="Eye Scan with solid fill">
            <a:extLst>
              <a:ext uri="{FF2B5EF4-FFF2-40B4-BE49-F238E27FC236}">
                <a16:creationId xmlns:a16="http://schemas.microsoft.com/office/drawing/2014/main" id="{69AC5683-8BA4-C57E-0B36-278E445410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52578" y="3536244"/>
            <a:ext cx="471923" cy="471923"/>
          </a:xfrm>
          <a:prstGeom prst="rect">
            <a:avLst/>
          </a:prstGeom>
        </p:spPr>
      </p:pic>
      <p:pic>
        <p:nvPicPr>
          <p:cNvPr id="10" name="Graphic 9" descr="Eye Scan with solid fill">
            <a:extLst>
              <a:ext uri="{FF2B5EF4-FFF2-40B4-BE49-F238E27FC236}">
                <a16:creationId xmlns:a16="http://schemas.microsoft.com/office/drawing/2014/main" id="{5D8F86A2-7884-477A-06E7-4B3E635BED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29546" y="4190294"/>
            <a:ext cx="471923" cy="471923"/>
          </a:xfrm>
          <a:prstGeom prst="rect">
            <a:avLst/>
          </a:prstGeom>
        </p:spPr>
      </p:pic>
      <p:pic>
        <p:nvPicPr>
          <p:cNvPr id="16" name="Graphic 15" descr="Jail with solid fill">
            <a:extLst>
              <a:ext uri="{FF2B5EF4-FFF2-40B4-BE49-F238E27FC236}">
                <a16:creationId xmlns:a16="http://schemas.microsoft.com/office/drawing/2014/main" id="{1C596716-2044-9F20-6743-9C14D8B8B8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29287" y="4048680"/>
            <a:ext cx="693162" cy="6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661F1-AB19-67E0-E427-4BB0A9BB4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 descr="Stopwatch 25% with solid fill">
            <a:extLst>
              <a:ext uri="{FF2B5EF4-FFF2-40B4-BE49-F238E27FC236}">
                <a16:creationId xmlns:a16="http://schemas.microsoft.com/office/drawing/2014/main" id="{6C212FB6-EF0F-3CE0-C65A-E6416335D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4056" y="4008167"/>
            <a:ext cx="914400" cy="914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EA1691-EA49-0B31-CD74-787F3595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7F87C0EC-9563-5F22-7176-24E2B633A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225B0270-7F93-7B1D-7685-80D691B0CF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73105B89-B270-EF91-AEF8-DC764E781D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8A80F935-810D-5B68-1E91-E26C4DEECA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469D51-5324-C61C-C328-69A82D1A45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355" y="4275905"/>
            <a:ext cx="435440" cy="386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4A9773-C6C2-FCFB-950F-2B36BF1AC8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DDAACB06-6170-F997-6E7D-329C1F7FA92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E1FE7F95-F5E5-683B-B40E-DDDC610024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E80D62D-F0D6-C36B-E5BC-DDF6E419896C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6" name="Graphic 45" descr="Schoolhouse outline">
            <a:extLst>
              <a:ext uri="{FF2B5EF4-FFF2-40B4-BE49-F238E27FC236}">
                <a16:creationId xmlns:a16="http://schemas.microsoft.com/office/drawing/2014/main" id="{F1293526-6687-3A40-C349-F8568A6F8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7970" y="3498664"/>
            <a:ext cx="1494163" cy="1494163"/>
          </a:xfrm>
          <a:prstGeom prst="rect">
            <a:avLst/>
          </a:prstGeom>
        </p:spPr>
      </p:pic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426A7A52-1CFA-05DF-5559-F111E7A6C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CA6D33EA-0CB9-5AC1-CD15-2F5F5FBAE1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510D3FC6-3082-129E-25F6-334775A6B8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768BBE20-7931-8C1B-0EFE-7E00C77A82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5F8DA07A-4EB2-1D18-6F75-CF104B07892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0B695AB-E7BF-3A75-C030-6CB44B5C06A3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B2E4A56-7545-C6A8-A84E-E8343036B3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E5B78F2-CDA0-F928-4FB8-7CAD5EB1D5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C28D4A9-7347-F271-6FCD-043B84C349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43A141B-0A95-138C-E3B2-DD63F150B119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235236" cy="1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B7678-5EEA-A9A2-B63B-8AEFC0D7DE0A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153175" cy="2020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5CA757-7BD8-7199-BCE0-0D8D5A3F53E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56570" y="2411046"/>
            <a:ext cx="1840999" cy="20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E071BA-6F44-6733-D103-82BFF1655D17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156570" y="2411046"/>
            <a:ext cx="1840999" cy="14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32F2D25-F067-D0F0-44E7-ACA3291059E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156570" y="2612065"/>
            <a:ext cx="1840999" cy="1670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6200A7-BA1A-71C0-8E98-A5AEFE90AB24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1528066" y="3235774"/>
            <a:ext cx="2469503" cy="104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23789EA-261A-F345-6432-D9DBE0EFB19B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2156570" y="3875545"/>
            <a:ext cx="1840999" cy="406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5788A0-4AAC-C572-3364-B06FE07FC8A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760795" y="4391891"/>
            <a:ext cx="3046036" cy="77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7896EF-0D99-34AE-9B57-1A5F03F1292C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1528066" y="2411046"/>
            <a:ext cx="2469503" cy="82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Graphic 5" descr="Eye Scan with solid fill">
            <a:extLst>
              <a:ext uri="{FF2B5EF4-FFF2-40B4-BE49-F238E27FC236}">
                <a16:creationId xmlns:a16="http://schemas.microsoft.com/office/drawing/2014/main" id="{F1FBC57F-4636-13FB-2155-8D5FED2D11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52578" y="4749516"/>
            <a:ext cx="471923" cy="471923"/>
          </a:xfrm>
          <a:prstGeom prst="rect">
            <a:avLst/>
          </a:prstGeom>
        </p:spPr>
      </p:pic>
      <p:pic>
        <p:nvPicPr>
          <p:cNvPr id="7" name="Graphic 6" descr="Eye Scan with solid fill">
            <a:extLst>
              <a:ext uri="{FF2B5EF4-FFF2-40B4-BE49-F238E27FC236}">
                <a16:creationId xmlns:a16="http://schemas.microsoft.com/office/drawing/2014/main" id="{4110439A-076A-3238-D46A-303B1395A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52578" y="3536244"/>
            <a:ext cx="471923" cy="471923"/>
          </a:xfrm>
          <a:prstGeom prst="rect">
            <a:avLst/>
          </a:prstGeom>
        </p:spPr>
      </p:pic>
      <p:pic>
        <p:nvPicPr>
          <p:cNvPr id="16" name="Graphic 15" descr="Jail with solid fill">
            <a:extLst>
              <a:ext uri="{FF2B5EF4-FFF2-40B4-BE49-F238E27FC236}">
                <a16:creationId xmlns:a16="http://schemas.microsoft.com/office/drawing/2014/main" id="{11B58027-6207-3640-033B-7DFA46FF6A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529287" y="4048680"/>
            <a:ext cx="693162" cy="693162"/>
          </a:xfrm>
          <a:prstGeom prst="rect">
            <a:avLst/>
          </a:prstGeom>
        </p:spPr>
      </p:pic>
      <p:pic>
        <p:nvPicPr>
          <p:cNvPr id="19" name="Graphic 18" descr="Jail with solid fill">
            <a:extLst>
              <a:ext uri="{FF2B5EF4-FFF2-40B4-BE49-F238E27FC236}">
                <a16:creationId xmlns:a16="http://schemas.microsoft.com/office/drawing/2014/main" id="{CC4788C6-D16F-4D07-26E3-7EF2BFB124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560663" y="4064071"/>
            <a:ext cx="693162" cy="693162"/>
          </a:xfrm>
          <a:prstGeom prst="rect">
            <a:avLst/>
          </a:prstGeom>
        </p:spPr>
      </p:pic>
      <p:pic>
        <p:nvPicPr>
          <p:cNvPr id="23" name="Graphic 22" descr="Jail with solid fill">
            <a:extLst>
              <a:ext uri="{FF2B5EF4-FFF2-40B4-BE49-F238E27FC236}">
                <a16:creationId xmlns:a16="http://schemas.microsoft.com/office/drawing/2014/main" id="{C0277CCE-CD1E-308E-A701-820452C7E51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03594" y="4068771"/>
            <a:ext cx="693162" cy="69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2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692C5-9CB5-384D-223B-C35A9367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Siren with solid fill">
            <a:extLst>
              <a:ext uri="{FF2B5EF4-FFF2-40B4-BE49-F238E27FC236}">
                <a16:creationId xmlns:a16="http://schemas.microsoft.com/office/drawing/2014/main" id="{31DE6B95-FF39-256B-F846-E3033E3D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4056" y="3973311"/>
            <a:ext cx="914400" cy="914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C66BF1-1E67-47CB-CD0C-84C464D3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478B6F4E-74CB-1E6B-A721-2DC7B4A91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C3116E32-9F43-82DF-3150-9ECD39366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E1E3833C-74E7-78DC-E236-8083A4D983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F4AA3DC1-4210-427F-589B-1984A79D6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8178A2-FD58-759D-CBE0-EFC5DF57C51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5899" y="3943978"/>
            <a:ext cx="907083" cy="80503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54F6F9-7791-8003-9429-5806EA75A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3602341F-67BB-797D-83AF-5DA07B9860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B62067E9-4A68-C9A5-BFF0-4199A4BAF6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F030A8A-B10A-8A9A-A83F-9D710D63FE54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F298DAC3-9C78-6DD8-249F-2A2AC8DAD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7B5C5E01-B435-BCF7-2DC1-069E2EFD3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50FCAFED-F5A3-5611-505F-BE0CE20517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A902F0F0-2A4D-345F-9933-DDE4935238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A30F1EB7-F6D7-9CD0-99B6-3FD228144B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2F42662-EFA0-0445-8DA3-3A6EB80ED5CA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00E18EF-09B4-3A70-D61E-642F1DC622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D5BD98D-4C43-9E3E-B749-B87702D00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EA18622-E781-57A4-1024-66F8E6DFC4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510B3C9-D99B-8853-299F-3C57D15909ED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235236" cy="1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201CC77-8FC7-9C54-C60F-455E3066A55A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56570" y="2411046"/>
            <a:ext cx="1840999" cy="20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372744-01D3-DC4D-AA51-DB0EAE1A47CF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156570" y="2411046"/>
            <a:ext cx="1840999" cy="14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210E0A-32D2-3ED8-C7F8-CF4996980A14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1528066" y="2411046"/>
            <a:ext cx="2469503" cy="82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phic 15" descr="Jail with solid fill">
            <a:extLst>
              <a:ext uri="{FF2B5EF4-FFF2-40B4-BE49-F238E27FC236}">
                <a16:creationId xmlns:a16="http://schemas.microsoft.com/office/drawing/2014/main" id="{BDDB3E8D-51D2-1105-A4A1-0C593433F4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29287" y="4048680"/>
            <a:ext cx="693162" cy="693162"/>
          </a:xfrm>
          <a:prstGeom prst="rect">
            <a:avLst/>
          </a:prstGeom>
        </p:spPr>
      </p:pic>
      <p:pic>
        <p:nvPicPr>
          <p:cNvPr id="19" name="Graphic 18" descr="Jail with solid fill">
            <a:extLst>
              <a:ext uri="{FF2B5EF4-FFF2-40B4-BE49-F238E27FC236}">
                <a16:creationId xmlns:a16="http://schemas.microsoft.com/office/drawing/2014/main" id="{02BAD136-4315-C554-BE08-19CDD5675E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60663" y="4055445"/>
            <a:ext cx="693162" cy="693162"/>
          </a:xfrm>
          <a:prstGeom prst="rect">
            <a:avLst/>
          </a:prstGeom>
        </p:spPr>
      </p:pic>
      <p:pic>
        <p:nvPicPr>
          <p:cNvPr id="23" name="Graphic 22" descr="Jail with solid fill">
            <a:extLst>
              <a:ext uri="{FF2B5EF4-FFF2-40B4-BE49-F238E27FC236}">
                <a16:creationId xmlns:a16="http://schemas.microsoft.com/office/drawing/2014/main" id="{2F12EC54-D63F-44AF-A4F9-0C2908070A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8020" y="4068771"/>
            <a:ext cx="693162" cy="693162"/>
          </a:xfrm>
          <a:prstGeom prst="rect">
            <a:avLst/>
          </a:prstGeom>
        </p:spPr>
      </p:pic>
      <p:pic>
        <p:nvPicPr>
          <p:cNvPr id="2" name="Graphic 1" descr="Jail with solid fill">
            <a:extLst>
              <a:ext uri="{FF2B5EF4-FFF2-40B4-BE49-F238E27FC236}">
                <a16:creationId xmlns:a16="http://schemas.microsoft.com/office/drawing/2014/main" id="{1784D026-193E-F250-4AD0-920527A156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55632" y="3465862"/>
            <a:ext cx="693162" cy="693162"/>
          </a:xfrm>
          <a:prstGeom prst="rect">
            <a:avLst/>
          </a:prstGeom>
        </p:spPr>
      </p:pic>
      <p:pic>
        <p:nvPicPr>
          <p:cNvPr id="10" name="Graphic 9" descr="Jail with solid fill">
            <a:extLst>
              <a:ext uri="{FF2B5EF4-FFF2-40B4-BE49-F238E27FC236}">
                <a16:creationId xmlns:a16="http://schemas.microsoft.com/office/drawing/2014/main" id="{F1E6D4EE-F723-506A-C5E8-FFB0C30E97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52014" y="4642355"/>
            <a:ext cx="693162" cy="693162"/>
          </a:xfrm>
          <a:prstGeom prst="rect">
            <a:avLst/>
          </a:prstGeom>
        </p:spPr>
      </p:pic>
      <p:pic>
        <p:nvPicPr>
          <p:cNvPr id="3074" name="Picture 2" descr="Falcon Firewall Management: Host Firewall">
            <a:extLst>
              <a:ext uri="{FF2B5EF4-FFF2-40B4-BE49-F238E27FC236}">
                <a16:creationId xmlns:a16="http://schemas.microsoft.com/office/drawing/2014/main" id="{7AC0E689-4B69-4917-288B-3058C4AE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00" y="1479026"/>
            <a:ext cx="2859023" cy="14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91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08EE7-4588-A590-AA94-B76F37304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Siren with solid fill">
            <a:extLst>
              <a:ext uri="{FF2B5EF4-FFF2-40B4-BE49-F238E27FC236}">
                <a16:creationId xmlns:a16="http://schemas.microsoft.com/office/drawing/2014/main" id="{AD9FEFF6-F83D-DD21-D9D4-9F98F5177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04056" y="3973311"/>
            <a:ext cx="914400" cy="914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4AD877-5F98-86C0-5FC6-904F8B8D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92" y="290006"/>
            <a:ext cx="11637108" cy="609600"/>
          </a:xfrm>
        </p:spPr>
        <p:txBody>
          <a:bodyPr/>
          <a:lstStyle/>
          <a:p>
            <a:r>
              <a:rPr lang="en-US" dirty="0"/>
              <a:t>Ransomware explained</a:t>
            </a:r>
          </a:p>
        </p:txBody>
      </p:sp>
      <p:pic>
        <p:nvPicPr>
          <p:cNvPr id="9" name="Graphic 8" descr="Schoolhouse outline">
            <a:extLst>
              <a:ext uri="{FF2B5EF4-FFF2-40B4-BE49-F238E27FC236}">
                <a16:creationId xmlns:a16="http://schemas.microsoft.com/office/drawing/2014/main" id="{6CB974D2-7DF9-3929-07CA-677F71B0C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7970" y="1279738"/>
            <a:ext cx="1494163" cy="1494163"/>
          </a:xfrm>
          <a:prstGeom prst="rect">
            <a:avLst/>
          </a:prstGeom>
        </p:spPr>
      </p:pic>
      <p:pic>
        <p:nvPicPr>
          <p:cNvPr id="11" name="Graphic 10" descr="Database outline">
            <a:extLst>
              <a:ext uri="{FF2B5EF4-FFF2-40B4-BE49-F238E27FC236}">
                <a16:creationId xmlns:a16="http://schemas.microsoft.com/office/drawing/2014/main" id="{7E63CBB5-5FC1-583F-23D2-9FC880FCC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0809" y="1853935"/>
            <a:ext cx="629138" cy="629138"/>
          </a:xfrm>
          <a:prstGeom prst="rect">
            <a:avLst/>
          </a:prstGeom>
        </p:spPr>
      </p:pic>
      <p:pic>
        <p:nvPicPr>
          <p:cNvPr id="13" name="Graphic 12" descr="Syncing cloud outline">
            <a:extLst>
              <a:ext uri="{FF2B5EF4-FFF2-40B4-BE49-F238E27FC236}">
                <a16:creationId xmlns:a16="http://schemas.microsoft.com/office/drawing/2014/main" id="{5217431E-FFD4-5A5E-BC38-434908BEA0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1299" y="1857970"/>
            <a:ext cx="629138" cy="629138"/>
          </a:xfrm>
          <a:prstGeom prst="rect">
            <a:avLst/>
          </a:prstGeom>
        </p:spPr>
      </p:pic>
      <p:pic>
        <p:nvPicPr>
          <p:cNvPr id="15" name="Graphic 14" descr="Cloud Computing outline">
            <a:extLst>
              <a:ext uri="{FF2B5EF4-FFF2-40B4-BE49-F238E27FC236}">
                <a16:creationId xmlns:a16="http://schemas.microsoft.com/office/drawing/2014/main" id="{10103DE6-4D27-6384-16FB-08D8D70F95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841" y="1853935"/>
            <a:ext cx="629138" cy="6291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9A6EEE-1810-E816-7922-A7A20ABA8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5899" y="3943978"/>
            <a:ext cx="907083" cy="80503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A229A3-EBB6-E6F1-BC89-EF35AC2A46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2418838"/>
            <a:ext cx="435440" cy="386453"/>
          </a:xfrm>
          <a:prstGeom prst="rect">
            <a:avLst/>
          </a:prstGeom>
        </p:spPr>
      </p:pic>
      <p:pic>
        <p:nvPicPr>
          <p:cNvPr id="25" name="Graphic 24" descr="Laptop outline">
            <a:extLst>
              <a:ext uri="{FF2B5EF4-FFF2-40B4-BE49-F238E27FC236}">
                <a16:creationId xmlns:a16="http://schemas.microsoft.com/office/drawing/2014/main" id="{93123BA1-43F2-A74E-C1EA-CF686A715D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1281980"/>
            <a:ext cx="629138" cy="629138"/>
          </a:xfrm>
          <a:prstGeom prst="rect">
            <a:avLst/>
          </a:prstGeom>
        </p:spPr>
      </p:pic>
      <p:pic>
        <p:nvPicPr>
          <p:cNvPr id="27" name="Graphic 26" descr="Monitor outline">
            <a:extLst>
              <a:ext uri="{FF2B5EF4-FFF2-40B4-BE49-F238E27FC236}">
                <a16:creationId xmlns:a16="http://schemas.microsoft.com/office/drawing/2014/main" id="{3539F991-B864-1FE0-6288-8DBF738F15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0809" y="2483073"/>
            <a:ext cx="629138" cy="62913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3DD2D3D-A832-7CAC-1397-9C15B51494EF}"/>
              </a:ext>
            </a:extLst>
          </p:cNvPr>
          <p:cNvSpPr txBox="1"/>
          <p:nvPr/>
        </p:nvSpPr>
        <p:spPr>
          <a:xfrm>
            <a:off x="3761241" y="2544013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“A”</a:t>
            </a:r>
          </a:p>
        </p:txBody>
      </p:sp>
      <p:pic>
        <p:nvPicPr>
          <p:cNvPr id="47" name="Graphic 46" descr="Database outline">
            <a:extLst>
              <a:ext uri="{FF2B5EF4-FFF2-40B4-BE49-F238E27FC236}">
                <a16:creationId xmlns:a16="http://schemas.microsoft.com/office/drawing/2014/main" id="{3F399BB7-0148-9D44-B3F5-5FFE3B6320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0809" y="4072861"/>
            <a:ext cx="629138" cy="629138"/>
          </a:xfrm>
          <a:prstGeom prst="rect">
            <a:avLst/>
          </a:prstGeom>
        </p:spPr>
      </p:pic>
      <p:pic>
        <p:nvPicPr>
          <p:cNvPr id="48" name="Graphic 47" descr="Syncing cloud outline">
            <a:extLst>
              <a:ext uri="{FF2B5EF4-FFF2-40B4-BE49-F238E27FC236}">
                <a16:creationId xmlns:a16="http://schemas.microsoft.com/office/drawing/2014/main" id="{4D84E6A5-F06D-1925-7C9A-6A0477B4B2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1299" y="4076896"/>
            <a:ext cx="629138" cy="629138"/>
          </a:xfrm>
          <a:prstGeom prst="rect">
            <a:avLst/>
          </a:prstGeom>
        </p:spPr>
      </p:pic>
      <p:pic>
        <p:nvPicPr>
          <p:cNvPr id="49" name="Graphic 48" descr="Cloud Computing outline">
            <a:extLst>
              <a:ext uri="{FF2B5EF4-FFF2-40B4-BE49-F238E27FC236}">
                <a16:creationId xmlns:a16="http://schemas.microsoft.com/office/drawing/2014/main" id="{60E75D13-BEDA-BA03-A79D-F3274A20C9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8841" y="4072861"/>
            <a:ext cx="629138" cy="629138"/>
          </a:xfrm>
          <a:prstGeom prst="rect">
            <a:avLst/>
          </a:prstGeom>
        </p:spPr>
      </p:pic>
      <p:pic>
        <p:nvPicPr>
          <p:cNvPr id="50" name="Graphic 49" descr="Laptop outline">
            <a:extLst>
              <a:ext uri="{FF2B5EF4-FFF2-40B4-BE49-F238E27FC236}">
                <a16:creationId xmlns:a16="http://schemas.microsoft.com/office/drawing/2014/main" id="{92BD8D54-3BD4-5B39-8867-7F123CB0B5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0809" y="3500906"/>
            <a:ext cx="629138" cy="629138"/>
          </a:xfrm>
          <a:prstGeom prst="rect">
            <a:avLst/>
          </a:prstGeom>
        </p:spPr>
      </p:pic>
      <p:pic>
        <p:nvPicPr>
          <p:cNvPr id="51" name="Graphic 50" descr="Monitor outline">
            <a:extLst>
              <a:ext uri="{FF2B5EF4-FFF2-40B4-BE49-F238E27FC236}">
                <a16:creationId xmlns:a16="http://schemas.microsoft.com/office/drawing/2014/main" id="{42056B04-C896-E79A-3C8C-53D4B5C27E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0809" y="4701999"/>
            <a:ext cx="629138" cy="6291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A2ED72D-1C27-F9FD-6BEE-F89D36D521E3}"/>
              </a:ext>
            </a:extLst>
          </p:cNvPr>
          <p:cNvSpPr txBox="1"/>
          <p:nvPr/>
        </p:nvSpPr>
        <p:spPr>
          <a:xfrm>
            <a:off x="3761241" y="4762939"/>
            <a:ext cx="1336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</a:t>
            </a:r>
          </a:p>
          <a:p>
            <a:pPr algn="ctr"/>
            <a:r>
              <a:rPr lang="en-US" dirty="0"/>
              <a:t>“B”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79F32B0-31ED-4312-E785-D9FEA17F28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6893" y="2032385"/>
            <a:ext cx="435440" cy="386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CFEA59C-FEC4-B30B-5DE4-6474006EB3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1130" y="3682318"/>
            <a:ext cx="435440" cy="38645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5FA01DE-3E44-5841-94C5-24BCD5343D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626" y="3042547"/>
            <a:ext cx="435440" cy="38645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6FD52B3-F3A1-DE23-6A7E-73B618673D04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762333" y="2225612"/>
            <a:ext cx="1235236" cy="18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835608-6350-A110-D2FB-866167C39043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2156570" y="2411046"/>
            <a:ext cx="1840999" cy="201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30837-BA27-22F6-7E28-6154ABEE9AE1}"/>
              </a:ext>
            </a:extLst>
          </p:cNvPr>
          <p:cNvCxnSpPr>
            <a:cxnSpLocks/>
            <a:stCxn id="55" idx="3"/>
          </p:cNvCxnSpPr>
          <p:nvPr/>
        </p:nvCxnSpPr>
        <p:spPr>
          <a:xfrm flipV="1">
            <a:off x="2156570" y="2411046"/>
            <a:ext cx="1840999" cy="1464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28FAD7-3A96-A82A-FA82-805C1519F98E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1528066" y="2411046"/>
            <a:ext cx="2469503" cy="824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Graphic 15" descr="Jail with solid fill">
            <a:extLst>
              <a:ext uri="{FF2B5EF4-FFF2-40B4-BE49-F238E27FC236}">
                <a16:creationId xmlns:a16="http://schemas.microsoft.com/office/drawing/2014/main" id="{C752E941-FDFC-C1D6-CE55-C2CC6408E6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29287" y="4048680"/>
            <a:ext cx="693162" cy="693162"/>
          </a:xfrm>
          <a:prstGeom prst="rect">
            <a:avLst/>
          </a:prstGeom>
        </p:spPr>
      </p:pic>
      <p:pic>
        <p:nvPicPr>
          <p:cNvPr id="19" name="Graphic 18" descr="Jail with solid fill">
            <a:extLst>
              <a:ext uri="{FF2B5EF4-FFF2-40B4-BE49-F238E27FC236}">
                <a16:creationId xmlns:a16="http://schemas.microsoft.com/office/drawing/2014/main" id="{389A6284-DE8E-6CF3-CF17-4D5054EA76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60663" y="4055445"/>
            <a:ext cx="693162" cy="693162"/>
          </a:xfrm>
          <a:prstGeom prst="rect">
            <a:avLst/>
          </a:prstGeom>
        </p:spPr>
      </p:pic>
      <p:pic>
        <p:nvPicPr>
          <p:cNvPr id="23" name="Graphic 22" descr="Jail with solid fill">
            <a:extLst>
              <a:ext uri="{FF2B5EF4-FFF2-40B4-BE49-F238E27FC236}">
                <a16:creationId xmlns:a16="http://schemas.microsoft.com/office/drawing/2014/main" id="{35F14983-95B2-D589-F0E1-47F878599F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8020" y="4068771"/>
            <a:ext cx="693162" cy="693162"/>
          </a:xfrm>
          <a:prstGeom prst="rect">
            <a:avLst/>
          </a:prstGeom>
        </p:spPr>
      </p:pic>
      <p:pic>
        <p:nvPicPr>
          <p:cNvPr id="2" name="Graphic 1" descr="Jail with solid fill">
            <a:extLst>
              <a:ext uri="{FF2B5EF4-FFF2-40B4-BE49-F238E27FC236}">
                <a16:creationId xmlns:a16="http://schemas.microsoft.com/office/drawing/2014/main" id="{BE9FEEBD-61A1-5A3C-944D-07EE30F928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55632" y="3465862"/>
            <a:ext cx="693162" cy="693162"/>
          </a:xfrm>
          <a:prstGeom prst="rect">
            <a:avLst/>
          </a:prstGeom>
        </p:spPr>
      </p:pic>
      <p:pic>
        <p:nvPicPr>
          <p:cNvPr id="10" name="Graphic 9" descr="Jail with solid fill">
            <a:extLst>
              <a:ext uri="{FF2B5EF4-FFF2-40B4-BE49-F238E27FC236}">
                <a16:creationId xmlns:a16="http://schemas.microsoft.com/office/drawing/2014/main" id="{59613A1F-A72F-713D-2A8F-FE259364D3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52014" y="4642355"/>
            <a:ext cx="693162" cy="693162"/>
          </a:xfrm>
          <a:prstGeom prst="rect">
            <a:avLst/>
          </a:prstGeom>
        </p:spPr>
      </p:pic>
      <p:pic>
        <p:nvPicPr>
          <p:cNvPr id="3074" name="Picture 2" descr="Falcon Firewall Management: Host Firewall">
            <a:extLst>
              <a:ext uri="{FF2B5EF4-FFF2-40B4-BE49-F238E27FC236}">
                <a16:creationId xmlns:a16="http://schemas.microsoft.com/office/drawing/2014/main" id="{551E48D5-7AA7-658A-8755-2FFC50A1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00" y="1479026"/>
            <a:ext cx="2859023" cy="14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270961D-B4B7-9128-BFD8-255CCC4E0BCE}"/>
              </a:ext>
            </a:extLst>
          </p:cNvPr>
          <p:cNvCxnSpPr>
            <a:cxnSpLocks/>
          </p:cNvCxnSpPr>
          <p:nvPr/>
        </p:nvCxnSpPr>
        <p:spPr>
          <a:xfrm flipV="1">
            <a:off x="4395222" y="3701563"/>
            <a:ext cx="0" cy="264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alcon Firewall Management: Host Firewall">
            <a:extLst>
              <a:ext uri="{FF2B5EF4-FFF2-40B4-BE49-F238E27FC236}">
                <a16:creationId xmlns:a16="http://schemas.microsoft.com/office/drawing/2014/main" id="{90541962-0103-90EB-2F5D-C4E5FAB5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94" y="3040338"/>
            <a:ext cx="1178033" cy="61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inus Sign 13">
            <a:extLst>
              <a:ext uri="{FF2B5EF4-FFF2-40B4-BE49-F238E27FC236}">
                <a16:creationId xmlns:a16="http://schemas.microsoft.com/office/drawing/2014/main" id="{8D48377C-32D9-0DA7-736B-806FF2C506FA}"/>
              </a:ext>
            </a:extLst>
          </p:cNvPr>
          <p:cNvSpPr/>
          <p:nvPr/>
        </p:nvSpPr>
        <p:spPr>
          <a:xfrm>
            <a:off x="3687970" y="3611433"/>
            <a:ext cx="1494163" cy="63888"/>
          </a:xfrm>
          <a:prstGeom prst="mathMinus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4819"/>
      </p:ext>
    </p:extLst>
  </p:cSld>
  <p:clrMapOvr>
    <a:masterClrMapping/>
  </p:clrMapOvr>
</p:sld>
</file>

<file path=ppt/theme/theme1.xml><?xml version="1.0" encoding="utf-8"?>
<a:theme xmlns:a="http://schemas.openxmlformats.org/drawingml/2006/main" name="ITS Brand">
  <a:themeElements>
    <a:clrScheme name="FSU Colors">
      <a:dk1>
        <a:srgbClr val="2C2A29"/>
      </a:dk1>
      <a:lt1>
        <a:sysClr val="window" lastClr="FFFFFF"/>
      </a:lt1>
      <a:dk2>
        <a:srgbClr val="782F40"/>
      </a:dk2>
      <a:lt2>
        <a:srgbClr val="CEB888"/>
      </a:lt2>
      <a:accent1>
        <a:srgbClr val="782F40"/>
      </a:accent1>
      <a:accent2>
        <a:srgbClr val="CEB888"/>
      </a:accent2>
      <a:accent3>
        <a:srgbClr val="FFECC2"/>
      </a:accent3>
      <a:accent4>
        <a:srgbClr val="997D51"/>
      </a:accent4>
      <a:accent5>
        <a:srgbClr val="A49188"/>
      </a:accent5>
      <a:accent6>
        <a:srgbClr val="F4E4E8"/>
      </a:accent6>
      <a:hlink>
        <a:srgbClr val="782F40"/>
      </a:hlink>
      <a:folHlink>
        <a:srgbClr val="CEB888"/>
      </a:folHlink>
    </a:clrScheme>
    <a:fontScheme name="ITS Brand Fallback 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 Presentation Widescreen Template.pptx [Read-Only]" id="{7E0E9FCC-F0D3-47C8-82EF-679FEE89CB26}" vid="{C32E7007-F245-46A9-8944-290A4DC6CD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9632E871AAA4982BBA0718B6AA0E9" ma:contentTypeVersion="18" ma:contentTypeDescription="Create a new document." ma:contentTypeScope="" ma:versionID="f6ebf96e8da9267892977ff8aa561d21">
  <xsd:schema xmlns:xsd="http://www.w3.org/2001/XMLSchema" xmlns:xs="http://www.w3.org/2001/XMLSchema" xmlns:p="http://schemas.microsoft.com/office/2006/metadata/properties" xmlns:ns3="d03baf62-3e70-4b65-9ca3-99c9e9260463" xmlns:ns4="73f24f6d-9385-4b36-ab87-7660c0a12b50" targetNamespace="http://schemas.microsoft.com/office/2006/metadata/properties" ma:root="true" ma:fieldsID="47aec2ffdb85dee87b3854635478832e" ns3:_="" ns4:_="">
    <xsd:import namespace="d03baf62-3e70-4b65-9ca3-99c9e9260463"/>
    <xsd:import namespace="73f24f6d-9385-4b36-ab87-7660c0a12b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baf62-3e70-4b65-9ca3-99c9e9260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24f6d-9385-4b36-ab87-7660c0a12b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03baf62-3e70-4b65-9ca3-99c9e9260463" xsi:nil="true"/>
  </documentManagement>
</p:properties>
</file>

<file path=customXml/itemProps1.xml><?xml version="1.0" encoding="utf-8"?>
<ds:datastoreItem xmlns:ds="http://schemas.openxmlformats.org/officeDocument/2006/customXml" ds:itemID="{DCE5DB93-B6A5-4317-B700-53C0DB200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baf62-3e70-4b65-9ca3-99c9e9260463"/>
    <ds:schemaRef ds:uri="73f24f6d-9385-4b36-ab87-7660c0a12b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1C1351-46CE-47AA-AACF-274977045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8AC93A-4155-4C9D-A980-DF360DCBCF6C}">
  <ds:schemaRefs>
    <ds:schemaRef ds:uri="http://schemas.openxmlformats.org/package/2006/metadata/core-properties"/>
    <ds:schemaRef ds:uri="73f24f6d-9385-4b36-ab87-7660c0a12b50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03baf62-3e70-4b65-9ca3-99c9e926046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 Presentation Widescreen</Template>
  <TotalTime>0</TotalTime>
  <Words>193</Words>
  <Application>Microsoft Office PowerPoint</Application>
  <PresentationFormat>Widescreen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Britannic Bold</vt:lpstr>
      <vt:lpstr>Calibri</vt:lpstr>
      <vt:lpstr>Courier New</vt:lpstr>
      <vt:lpstr>Times New Roman</vt:lpstr>
      <vt:lpstr>ITS Brand</vt:lpstr>
      <vt:lpstr>PowerPoint Presentation</vt:lpstr>
      <vt:lpstr>Ransomware explained</vt:lpstr>
      <vt:lpstr>Ransomware explained</vt:lpstr>
      <vt:lpstr>Ransomware explained</vt:lpstr>
      <vt:lpstr>Ransomware explained</vt:lpstr>
      <vt:lpstr>Ransomware explained</vt:lpstr>
      <vt:lpstr>Ransomware explained</vt:lpstr>
      <vt:lpstr>Ransomware explained</vt:lpstr>
      <vt:lpstr>Ransomware explained</vt:lpstr>
      <vt:lpstr>PowerPoint Presentation</vt:lpstr>
      <vt:lpstr>CIO Summary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2024-02-23T10:10:42Z</dcterms:created>
  <dcterms:modified xsi:type="dcterms:W3CDTF">2024-03-28T10:18:02Z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0x010100BAB9632E871AAA4982BBA0718B6AA0E9</vt:lpwstr>
  </property>
</Properties>
</file>