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1" r:id="rId4"/>
    <p:sldMasterId id="2147484010" r:id="rId5"/>
    <p:sldMasterId id="2147484022" r:id="rId6"/>
    <p:sldMasterId id="2147484106" r:id="rId7"/>
    <p:sldMasterId id="2147484119" r:id="rId8"/>
  </p:sldMasterIdLst>
  <p:notesMasterIdLst>
    <p:notesMasterId r:id="rId19"/>
  </p:notesMasterIdLst>
  <p:handoutMasterIdLst>
    <p:handoutMasterId r:id="rId20"/>
  </p:handoutMasterIdLst>
  <p:sldIdLst>
    <p:sldId id="440" r:id="rId9"/>
    <p:sldId id="441" r:id="rId10"/>
    <p:sldId id="674" r:id="rId11"/>
    <p:sldId id="679" r:id="rId12"/>
    <p:sldId id="680" r:id="rId13"/>
    <p:sldId id="675" r:id="rId14"/>
    <p:sldId id="678" r:id="rId15"/>
    <p:sldId id="687" r:id="rId16"/>
    <p:sldId id="683" r:id="rId17"/>
    <p:sldId id="686" r:id="rId18"/>
  </p:sldIdLst>
  <p:sldSz cx="9144000" cy="5143500" type="screen16x9"/>
  <p:notesSz cx="7010400" cy="92964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B888"/>
    <a:srgbClr val="000066"/>
    <a:srgbClr val="800000"/>
    <a:srgbClr val="782F40"/>
    <a:srgbClr val="009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CCAC0-8AAB-4710-8852-55D52481996C}" v="132" dt="2024-04-01T15:44:14.8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3" autoAdjust="0"/>
    <p:restoredTop sz="75666" autoAdjust="0"/>
  </p:normalViewPr>
  <p:slideViewPr>
    <p:cSldViewPr snapToGrid="0">
      <p:cViewPr varScale="1">
        <p:scale>
          <a:sx n="110" d="100"/>
          <a:sy n="110" d="100"/>
        </p:scale>
        <p:origin x="168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lley McLaughlin" userId="94e17ca9-892c-4651-8bea-c7f7cbd4d234" providerId="ADAL" clId="{F31CCAC0-8AAB-4710-8852-55D52481996C}"/>
    <pc:docChg chg="undo custSel addSld delSld modSld sldOrd">
      <pc:chgData name="Shelley McLaughlin" userId="94e17ca9-892c-4651-8bea-c7f7cbd4d234" providerId="ADAL" clId="{F31CCAC0-8AAB-4710-8852-55D52481996C}" dt="2024-04-01T15:51:41.642" v="7204" actId="255"/>
      <pc:docMkLst>
        <pc:docMk/>
      </pc:docMkLst>
      <pc:sldChg chg="modSp mod">
        <pc:chgData name="Shelley McLaughlin" userId="94e17ca9-892c-4651-8bea-c7f7cbd4d234" providerId="ADAL" clId="{F31CCAC0-8AAB-4710-8852-55D52481996C}" dt="2024-03-28T20:07:32.848" v="24" actId="20577"/>
        <pc:sldMkLst>
          <pc:docMk/>
          <pc:sldMk cId="2606640337" sldId="440"/>
        </pc:sldMkLst>
        <pc:spChg chg="mod">
          <ac:chgData name="Shelley McLaughlin" userId="94e17ca9-892c-4651-8bea-c7f7cbd4d234" providerId="ADAL" clId="{F31CCAC0-8AAB-4710-8852-55D52481996C}" dt="2024-03-28T20:06:51.064" v="11" actId="20577"/>
          <ac:spMkLst>
            <pc:docMk/>
            <pc:sldMk cId="2606640337" sldId="440"/>
            <ac:spMk id="11" creationId="{B71BF6A4-076F-4749-B7AE-1D2D5BDDF298}"/>
          </ac:spMkLst>
        </pc:spChg>
        <pc:spChg chg="mod">
          <ac:chgData name="Shelley McLaughlin" userId="94e17ca9-892c-4651-8bea-c7f7cbd4d234" providerId="ADAL" clId="{F31CCAC0-8AAB-4710-8852-55D52481996C}" dt="2024-03-28T20:07:32.848" v="24" actId="20577"/>
          <ac:spMkLst>
            <pc:docMk/>
            <pc:sldMk cId="2606640337" sldId="440"/>
            <ac:spMk id="12" creationId="{B2E3C040-7DA2-888E-70A6-1834A796BBD4}"/>
          </ac:spMkLst>
        </pc:spChg>
      </pc:sldChg>
      <pc:sldChg chg="modSp del mod">
        <pc:chgData name="Shelley McLaughlin" userId="94e17ca9-892c-4651-8bea-c7f7cbd4d234" providerId="ADAL" clId="{F31CCAC0-8AAB-4710-8852-55D52481996C}" dt="2024-03-29T14:54:45.766" v="4333" actId="2696"/>
        <pc:sldMkLst>
          <pc:docMk/>
          <pc:sldMk cId="106062383" sldId="442"/>
        </pc:sldMkLst>
        <pc:spChg chg="mod">
          <ac:chgData name="Shelley McLaughlin" userId="94e17ca9-892c-4651-8bea-c7f7cbd4d234" providerId="ADAL" clId="{F31CCAC0-8AAB-4710-8852-55D52481996C}" dt="2024-03-29T12:00:36.268" v="2221" actId="20577"/>
          <ac:spMkLst>
            <pc:docMk/>
            <pc:sldMk cId="106062383" sldId="442"/>
            <ac:spMk id="3" creationId="{00000000-0000-0000-0000-000000000000}"/>
          </ac:spMkLst>
        </pc:spChg>
      </pc:sldChg>
      <pc:sldChg chg="modSp del mod">
        <pc:chgData name="Shelley McLaughlin" userId="94e17ca9-892c-4651-8bea-c7f7cbd4d234" providerId="ADAL" clId="{F31CCAC0-8AAB-4710-8852-55D52481996C}" dt="2024-03-28T20:23:19.732" v="591" actId="2696"/>
        <pc:sldMkLst>
          <pc:docMk/>
          <pc:sldMk cId="3167590746" sldId="673"/>
        </pc:sldMkLst>
        <pc:spChg chg="mod">
          <ac:chgData name="Shelley McLaughlin" userId="94e17ca9-892c-4651-8bea-c7f7cbd4d234" providerId="ADAL" clId="{F31CCAC0-8AAB-4710-8852-55D52481996C}" dt="2024-03-28T20:20:02.110" v="283" actId="20577"/>
          <ac:spMkLst>
            <pc:docMk/>
            <pc:sldMk cId="3167590746" sldId="673"/>
            <ac:spMk id="5" creationId="{00000000-0000-0000-0000-000000000000}"/>
          </ac:spMkLst>
        </pc:spChg>
        <pc:graphicFrameChg chg="modGraphic">
          <ac:chgData name="Shelley McLaughlin" userId="94e17ca9-892c-4651-8bea-c7f7cbd4d234" providerId="ADAL" clId="{F31CCAC0-8AAB-4710-8852-55D52481996C}" dt="2024-03-28T20:22:44.842" v="587" actId="6549"/>
          <ac:graphicFrameMkLst>
            <pc:docMk/>
            <pc:sldMk cId="3167590746" sldId="673"/>
            <ac:graphicFrameMk id="2" creationId="{9B5B9573-B0E2-9CE9-D20E-D1890A127577}"/>
          </ac:graphicFrameMkLst>
        </pc:graphicFrameChg>
      </pc:sldChg>
      <pc:sldChg chg="addSp delSp modSp mod modNotesTx">
        <pc:chgData name="Shelley McLaughlin" userId="94e17ca9-892c-4651-8bea-c7f7cbd4d234" providerId="ADAL" clId="{F31CCAC0-8AAB-4710-8852-55D52481996C}" dt="2024-03-29T14:54:39.358" v="4332"/>
        <pc:sldMkLst>
          <pc:docMk/>
          <pc:sldMk cId="2384734721" sldId="674"/>
        </pc:sldMkLst>
        <pc:spChg chg="del mod">
          <ac:chgData name="Shelley McLaughlin" userId="94e17ca9-892c-4651-8bea-c7f7cbd4d234" providerId="ADAL" clId="{F31CCAC0-8AAB-4710-8852-55D52481996C}" dt="2024-03-28T20:09:49.218" v="72" actId="1032"/>
          <ac:spMkLst>
            <pc:docMk/>
            <pc:sldMk cId="2384734721" sldId="674"/>
            <ac:spMk id="3" creationId="{00000000-0000-0000-0000-000000000000}"/>
          </ac:spMkLst>
        </pc:spChg>
        <pc:spChg chg="mod">
          <ac:chgData name="Shelley McLaughlin" userId="94e17ca9-892c-4651-8bea-c7f7cbd4d234" providerId="ADAL" clId="{F31CCAC0-8AAB-4710-8852-55D52481996C}" dt="2024-03-28T20:09:29.528" v="70" actId="20577"/>
          <ac:spMkLst>
            <pc:docMk/>
            <pc:sldMk cId="2384734721" sldId="674"/>
            <ac:spMk id="5" creationId="{00000000-0000-0000-0000-000000000000}"/>
          </ac:spMkLst>
        </pc:spChg>
        <pc:spChg chg="add mod">
          <ac:chgData name="Shelley McLaughlin" userId="94e17ca9-892c-4651-8bea-c7f7cbd4d234" providerId="ADAL" clId="{F31CCAC0-8AAB-4710-8852-55D52481996C}" dt="2024-03-29T14:54:10.593" v="4330" actId="6549"/>
          <ac:spMkLst>
            <pc:docMk/>
            <pc:sldMk cId="2384734721" sldId="674"/>
            <ac:spMk id="6" creationId="{BDCED060-5467-2E03-D2BA-216B1931C12B}"/>
          </ac:spMkLst>
        </pc:spChg>
        <pc:spChg chg="add mod">
          <ac:chgData name="Shelley McLaughlin" userId="94e17ca9-892c-4651-8bea-c7f7cbd4d234" providerId="ADAL" clId="{F31CCAC0-8AAB-4710-8852-55D52481996C}" dt="2024-03-28T20:13:23.543" v="117"/>
          <ac:spMkLst>
            <pc:docMk/>
            <pc:sldMk cId="2384734721" sldId="674"/>
            <ac:spMk id="8" creationId="{1FD64DF8-CA15-9DE0-0581-D7B5AD6B65D7}"/>
          </ac:spMkLst>
        </pc:spChg>
        <pc:spChg chg="add mod">
          <ac:chgData name="Shelley McLaughlin" userId="94e17ca9-892c-4651-8bea-c7f7cbd4d234" providerId="ADAL" clId="{F31CCAC0-8AAB-4710-8852-55D52481996C}" dt="2024-03-28T20:13:23.543" v="117"/>
          <ac:spMkLst>
            <pc:docMk/>
            <pc:sldMk cId="2384734721" sldId="674"/>
            <ac:spMk id="9" creationId="{4FCACB65-4690-2F42-BEC8-7AD0CDA69814}"/>
          </ac:spMkLst>
        </pc:spChg>
        <pc:spChg chg="add del mod">
          <ac:chgData name="Shelley McLaughlin" userId="94e17ca9-892c-4651-8bea-c7f7cbd4d234" providerId="ADAL" clId="{F31CCAC0-8AAB-4710-8852-55D52481996C}" dt="2024-03-29T14:52:35.332" v="4290" actId="478"/>
          <ac:spMkLst>
            <pc:docMk/>
            <pc:sldMk cId="2384734721" sldId="674"/>
            <ac:spMk id="10" creationId="{F9D6A7EF-0AE2-4740-A5DB-7A94453EEE67}"/>
          </ac:spMkLst>
        </pc:spChg>
        <pc:spChg chg="add mod">
          <ac:chgData name="Shelley McLaughlin" userId="94e17ca9-892c-4651-8bea-c7f7cbd4d234" providerId="ADAL" clId="{F31CCAC0-8AAB-4710-8852-55D52481996C}" dt="2024-03-28T20:13:22.272" v="115"/>
          <ac:spMkLst>
            <pc:docMk/>
            <pc:sldMk cId="2384734721" sldId="674"/>
            <ac:spMk id="12" creationId="{B01B2C31-00B4-755E-5345-2DC3A83A51DD}"/>
          </ac:spMkLst>
        </pc:spChg>
        <pc:spChg chg="add mod">
          <ac:chgData name="Shelley McLaughlin" userId="94e17ca9-892c-4651-8bea-c7f7cbd4d234" providerId="ADAL" clId="{F31CCAC0-8AAB-4710-8852-55D52481996C}" dt="2024-03-28T20:13:22.272" v="115"/>
          <ac:spMkLst>
            <pc:docMk/>
            <pc:sldMk cId="2384734721" sldId="674"/>
            <ac:spMk id="13" creationId="{A320C55F-DE7A-B7A1-31E4-E301AB84B751}"/>
          </ac:spMkLst>
        </pc:spChg>
        <pc:spChg chg="add mod">
          <ac:chgData name="Shelley McLaughlin" userId="94e17ca9-892c-4651-8bea-c7f7cbd4d234" providerId="ADAL" clId="{F31CCAC0-8AAB-4710-8852-55D52481996C}" dt="2024-03-28T20:13:22.272" v="115"/>
          <ac:spMkLst>
            <pc:docMk/>
            <pc:sldMk cId="2384734721" sldId="674"/>
            <ac:spMk id="14" creationId="{1B2680EF-BAEF-A233-44A4-95C26D566D29}"/>
          </ac:spMkLst>
        </pc:spChg>
        <pc:spChg chg="add mod">
          <ac:chgData name="Shelley McLaughlin" userId="94e17ca9-892c-4651-8bea-c7f7cbd4d234" providerId="ADAL" clId="{F31CCAC0-8AAB-4710-8852-55D52481996C}" dt="2024-03-28T20:13:22.272" v="115"/>
          <ac:spMkLst>
            <pc:docMk/>
            <pc:sldMk cId="2384734721" sldId="674"/>
            <ac:spMk id="15" creationId="{D052E423-45DC-B49A-FF58-D970317A70DF}"/>
          </ac:spMkLst>
        </pc:spChg>
        <pc:grpChg chg="add del mod">
          <ac:chgData name="Shelley McLaughlin" userId="94e17ca9-892c-4651-8bea-c7f7cbd4d234" providerId="ADAL" clId="{F31CCAC0-8AAB-4710-8852-55D52481996C}" dt="2024-03-28T20:13:23.543" v="117"/>
          <ac:grpSpMkLst>
            <pc:docMk/>
            <pc:sldMk cId="2384734721" sldId="674"/>
            <ac:grpSpMk id="6" creationId="{4BCCD4DA-742E-5F96-7EDD-C8E0CD4482E1}"/>
          </ac:grpSpMkLst>
        </pc:grpChg>
        <pc:grpChg chg="add del mod">
          <ac:chgData name="Shelley McLaughlin" userId="94e17ca9-892c-4651-8bea-c7f7cbd4d234" providerId="ADAL" clId="{F31CCAC0-8AAB-4710-8852-55D52481996C}" dt="2024-03-28T20:13:22.272" v="115"/>
          <ac:grpSpMkLst>
            <pc:docMk/>
            <pc:sldMk cId="2384734721" sldId="674"/>
            <ac:grpSpMk id="10" creationId="{5FB2F59D-D67F-5108-E4FE-B7FE60799889}"/>
          </ac:grpSpMkLst>
        </pc:grpChg>
        <pc:grpChg chg="add del mod">
          <ac:chgData name="Shelley McLaughlin" userId="94e17ca9-892c-4651-8bea-c7f7cbd4d234" providerId="ADAL" clId="{F31CCAC0-8AAB-4710-8852-55D52481996C}" dt="2024-03-28T20:13:22.272" v="115"/>
          <ac:grpSpMkLst>
            <pc:docMk/>
            <pc:sldMk cId="2384734721" sldId="674"/>
            <ac:grpSpMk id="11" creationId="{C77265E9-FF4A-EDA1-F74C-DB1E929D10DB}"/>
          </ac:grpSpMkLst>
        </pc:grpChg>
        <pc:graphicFrameChg chg="add del mod modGraphic">
          <ac:chgData name="Shelley McLaughlin" userId="94e17ca9-892c-4651-8bea-c7f7cbd4d234" providerId="ADAL" clId="{F31CCAC0-8AAB-4710-8852-55D52481996C}" dt="2024-03-29T14:52:26.028" v="4286" actId="478"/>
          <ac:graphicFrameMkLst>
            <pc:docMk/>
            <pc:sldMk cId="2384734721" sldId="674"/>
            <ac:graphicFrameMk id="2" creationId="{7DC1D31E-1113-1C3F-3482-C42E8F1AA93D}"/>
          </ac:graphicFrameMkLst>
        </pc:graphicFrameChg>
        <pc:picChg chg="add mod">
          <ac:chgData name="Shelley McLaughlin" userId="94e17ca9-892c-4651-8bea-c7f7cbd4d234" providerId="ADAL" clId="{F31CCAC0-8AAB-4710-8852-55D52481996C}" dt="2024-03-29T14:54:17.848" v="4331" actId="1076"/>
          <ac:picMkLst>
            <pc:docMk/>
            <pc:sldMk cId="2384734721" sldId="674"/>
            <ac:picMk id="8" creationId="{F79A7653-31C5-CED7-57C2-2BB2A8D6396D}"/>
          </ac:picMkLst>
        </pc:picChg>
      </pc:sldChg>
      <pc:sldChg chg="modSp mod modNotesTx">
        <pc:chgData name="Shelley McLaughlin" userId="94e17ca9-892c-4651-8bea-c7f7cbd4d234" providerId="ADAL" clId="{F31CCAC0-8AAB-4710-8852-55D52481996C}" dt="2024-03-29T12:03:29.057" v="2347" actId="20577"/>
        <pc:sldMkLst>
          <pc:docMk/>
          <pc:sldMk cId="426081615" sldId="675"/>
        </pc:sldMkLst>
        <pc:spChg chg="mod">
          <ac:chgData name="Shelley McLaughlin" userId="94e17ca9-892c-4651-8bea-c7f7cbd4d234" providerId="ADAL" clId="{F31CCAC0-8AAB-4710-8852-55D52481996C}" dt="2024-03-29T12:03:29.057" v="2347" actId="20577"/>
          <ac:spMkLst>
            <pc:docMk/>
            <pc:sldMk cId="426081615" sldId="675"/>
            <ac:spMk id="3" creationId="{00000000-0000-0000-0000-000000000000}"/>
          </ac:spMkLst>
        </pc:spChg>
        <pc:spChg chg="mod">
          <ac:chgData name="Shelley McLaughlin" userId="94e17ca9-892c-4651-8bea-c7f7cbd4d234" providerId="ADAL" clId="{F31CCAC0-8AAB-4710-8852-55D52481996C}" dt="2024-03-28T20:27:06.163" v="842" actId="6549"/>
          <ac:spMkLst>
            <pc:docMk/>
            <pc:sldMk cId="426081615" sldId="675"/>
            <ac:spMk id="5" creationId="{00000000-0000-0000-0000-000000000000}"/>
          </ac:spMkLst>
        </pc:spChg>
      </pc:sldChg>
      <pc:sldChg chg="addSp delSp modSp del mod ord modNotesTx">
        <pc:chgData name="Shelley McLaughlin" userId="94e17ca9-892c-4651-8bea-c7f7cbd4d234" providerId="ADAL" clId="{F31CCAC0-8AAB-4710-8852-55D52481996C}" dt="2024-03-28T20:36:12.669" v="1171" actId="2696"/>
        <pc:sldMkLst>
          <pc:docMk/>
          <pc:sldMk cId="337598093" sldId="677"/>
        </pc:sldMkLst>
        <pc:spChg chg="mod">
          <ac:chgData name="Shelley McLaughlin" userId="94e17ca9-892c-4651-8bea-c7f7cbd4d234" providerId="ADAL" clId="{F31CCAC0-8AAB-4710-8852-55D52481996C}" dt="2024-03-28T20:34:53.873" v="1051" actId="207"/>
          <ac:spMkLst>
            <pc:docMk/>
            <pc:sldMk cId="337598093" sldId="677"/>
            <ac:spMk id="3" creationId="{00000000-0000-0000-0000-000000000000}"/>
          </ac:spMkLst>
        </pc:spChg>
        <pc:spChg chg="mod">
          <ac:chgData name="Shelley McLaughlin" userId="94e17ca9-892c-4651-8bea-c7f7cbd4d234" providerId="ADAL" clId="{F31CCAC0-8AAB-4710-8852-55D52481996C}" dt="2024-03-28T20:34:00.174" v="1042" actId="20577"/>
          <ac:spMkLst>
            <pc:docMk/>
            <pc:sldMk cId="337598093" sldId="677"/>
            <ac:spMk id="5" creationId="{00000000-0000-0000-0000-000000000000}"/>
          </ac:spMkLst>
        </pc:spChg>
        <pc:picChg chg="add del mod">
          <ac:chgData name="Shelley McLaughlin" userId="94e17ca9-892c-4651-8bea-c7f7cbd4d234" providerId="ADAL" clId="{F31CCAC0-8AAB-4710-8852-55D52481996C}" dt="2024-03-28T20:31:11.432" v="895" actId="478"/>
          <ac:picMkLst>
            <pc:docMk/>
            <pc:sldMk cId="337598093" sldId="677"/>
            <ac:picMk id="2" creationId="{D49847BB-5321-3AE5-8239-C71816A43074}"/>
          </ac:picMkLst>
        </pc:picChg>
        <pc:picChg chg="add del mod">
          <ac:chgData name="Shelley McLaughlin" userId="94e17ca9-892c-4651-8bea-c7f7cbd4d234" providerId="ADAL" clId="{F31CCAC0-8AAB-4710-8852-55D52481996C}" dt="2024-03-28T20:31:09.388" v="894" actId="478"/>
          <ac:picMkLst>
            <pc:docMk/>
            <pc:sldMk cId="337598093" sldId="677"/>
            <ac:picMk id="6" creationId="{93AC708B-C011-5898-1011-0E5E61E054F8}"/>
          </ac:picMkLst>
        </pc:picChg>
        <pc:picChg chg="add del mod">
          <ac:chgData name="Shelley McLaughlin" userId="94e17ca9-892c-4651-8bea-c7f7cbd4d234" providerId="ADAL" clId="{F31CCAC0-8AAB-4710-8852-55D52481996C}" dt="2024-03-28T20:34:08.318" v="1044" actId="478"/>
          <ac:picMkLst>
            <pc:docMk/>
            <pc:sldMk cId="337598093" sldId="677"/>
            <ac:picMk id="8" creationId="{995AD01E-9C74-B319-7AD7-60D6EF06E68F}"/>
          </ac:picMkLst>
        </pc:picChg>
      </pc:sldChg>
      <pc:sldChg chg="addSp delSp modSp mod ord modNotesTx">
        <pc:chgData name="Shelley McLaughlin" userId="94e17ca9-892c-4651-8bea-c7f7cbd4d234" providerId="ADAL" clId="{F31CCAC0-8AAB-4710-8852-55D52481996C}" dt="2024-04-01T15:12:36.356" v="7189" actId="113"/>
        <pc:sldMkLst>
          <pc:docMk/>
          <pc:sldMk cId="485623148" sldId="678"/>
        </pc:sldMkLst>
        <pc:spChg chg="add del mod">
          <ac:chgData name="Shelley McLaughlin" userId="94e17ca9-892c-4651-8bea-c7f7cbd4d234" providerId="ADAL" clId="{F31CCAC0-8AAB-4710-8852-55D52481996C}" dt="2024-03-29T16:38:17.833" v="5611" actId="478"/>
          <ac:spMkLst>
            <pc:docMk/>
            <pc:sldMk cId="485623148" sldId="678"/>
            <ac:spMk id="2" creationId="{7AE68575-D641-50BC-FB4A-B9BAA6C28E25}"/>
          </ac:spMkLst>
        </pc:spChg>
        <pc:spChg chg="mod">
          <ac:chgData name="Shelley McLaughlin" userId="94e17ca9-892c-4651-8bea-c7f7cbd4d234" providerId="ADAL" clId="{F31CCAC0-8AAB-4710-8852-55D52481996C}" dt="2024-03-29T16:38:59.600" v="5660" actId="20577"/>
          <ac:spMkLst>
            <pc:docMk/>
            <pc:sldMk cId="485623148" sldId="678"/>
            <ac:spMk id="13" creationId="{FF2848F7-081D-6AD7-B5B2-A98B9DAC2CFB}"/>
          </ac:spMkLst>
        </pc:spChg>
        <pc:graphicFrameChg chg="mod modGraphic">
          <ac:chgData name="Shelley McLaughlin" userId="94e17ca9-892c-4651-8bea-c7f7cbd4d234" providerId="ADAL" clId="{F31CCAC0-8AAB-4710-8852-55D52481996C}" dt="2024-04-01T15:09:59.733" v="7095" actId="20577"/>
          <ac:graphicFrameMkLst>
            <pc:docMk/>
            <pc:sldMk cId="485623148" sldId="678"/>
            <ac:graphicFrameMk id="8" creationId="{9A7261AD-BC6B-902D-C5CF-48EBDE25887B}"/>
          </ac:graphicFrameMkLst>
        </pc:graphicFrameChg>
      </pc:sldChg>
      <pc:sldChg chg="new del">
        <pc:chgData name="Shelley McLaughlin" userId="94e17ca9-892c-4651-8bea-c7f7cbd4d234" providerId="ADAL" clId="{F31CCAC0-8AAB-4710-8852-55D52481996C}" dt="2024-03-28T20:09:12.625" v="57" actId="2696"/>
        <pc:sldMkLst>
          <pc:docMk/>
          <pc:sldMk cId="2103337772" sldId="679"/>
        </pc:sldMkLst>
      </pc:sldChg>
      <pc:sldChg chg="modSp add mod modNotesTx">
        <pc:chgData name="Shelley McLaughlin" userId="94e17ca9-892c-4651-8bea-c7f7cbd4d234" providerId="ADAL" clId="{F31CCAC0-8AAB-4710-8852-55D52481996C}" dt="2024-03-29T14:55:18.490" v="4335" actId="255"/>
        <pc:sldMkLst>
          <pc:docMk/>
          <pc:sldMk cId="3067813266" sldId="679"/>
        </pc:sldMkLst>
        <pc:spChg chg="mod">
          <ac:chgData name="Shelley McLaughlin" userId="94e17ca9-892c-4651-8bea-c7f7cbd4d234" providerId="ADAL" clId="{F31CCAC0-8AAB-4710-8852-55D52481996C}" dt="2024-03-29T14:55:18.490" v="4335" actId="255"/>
          <ac:spMkLst>
            <pc:docMk/>
            <pc:sldMk cId="3067813266" sldId="679"/>
            <ac:spMk id="3" creationId="{51D481A3-E477-983D-517C-F0C5956BDB53}"/>
          </ac:spMkLst>
        </pc:spChg>
        <pc:spChg chg="mod">
          <ac:chgData name="Shelley McLaughlin" userId="94e17ca9-892c-4651-8bea-c7f7cbd4d234" providerId="ADAL" clId="{F31CCAC0-8AAB-4710-8852-55D52481996C}" dt="2024-03-28T20:16:05.345" v="155" actId="20577"/>
          <ac:spMkLst>
            <pc:docMk/>
            <pc:sldMk cId="3067813266" sldId="679"/>
            <ac:spMk id="5" creationId="{41B0F444-9709-42C8-1710-1710DA74749E}"/>
          </ac:spMkLst>
        </pc:spChg>
      </pc:sldChg>
      <pc:sldChg chg="addSp delSp modSp add mod modNotesTx">
        <pc:chgData name="Shelley McLaughlin" userId="94e17ca9-892c-4651-8bea-c7f7cbd4d234" providerId="ADAL" clId="{F31CCAC0-8AAB-4710-8852-55D52481996C}" dt="2024-03-29T17:06:41.004" v="6230" actId="12"/>
        <pc:sldMkLst>
          <pc:docMk/>
          <pc:sldMk cId="2763981096" sldId="680"/>
        </pc:sldMkLst>
        <pc:spChg chg="mod">
          <ac:chgData name="Shelley McLaughlin" userId="94e17ca9-892c-4651-8bea-c7f7cbd4d234" providerId="ADAL" clId="{F31CCAC0-8AAB-4710-8852-55D52481996C}" dt="2024-03-29T17:06:41.004" v="6230" actId="12"/>
          <ac:spMkLst>
            <pc:docMk/>
            <pc:sldMk cId="2763981096" sldId="680"/>
            <ac:spMk id="3" creationId="{EA40A74F-4047-0042-32F1-1AB1A28F2ABA}"/>
          </ac:spMkLst>
        </pc:spChg>
        <pc:spChg chg="mod">
          <ac:chgData name="Shelley McLaughlin" userId="94e17ca9-892c-4651-8bea-c7f7cbd4d234" providerId="ADAL" clId="{F31CCAC0-8AAB-4710-8852-55D52481996C}" dt="2024-03-29T12:02:59.313" v="2344" actId="20577"/>
          <ac:spMkLst>
            <pc:docMk/>
            <pc:sldMk cId="2763981096" sldId="680"/>
            <ac:spMk id="5" creationId="{328FF0DF-1A0A-B967-F6F2-F1ABF34F7C9C}"/>
          </ac:spMkLst>
        </pc:spChg>
        <pc:picChg chg="add del mod">
          <ac:chgData name="Shelley McLaughlin" userId="94e17ca9-892c-4651-8bea-c7f7cbd4d234" providerId="ADAL" clId="{F31CCAC0-8AAB-4710-8852-55D52481996C}" dt="2024-03-28T20:22:57.619" v="589" actId="478"/>
          <ac:picMkLst>
            <pc:docMk/>
            <pc:sldMk cId="2763981096" sldId="680"/>
            <ac:picMk id="6" creationId="{BCD668B6-38E2-C4B6-7415-4E3CE1050C5D}"/>
          </ac:picMkLst>
        </pc:picChg>
        <pc:picChg chg="add mod">
          <ac:chgData name="Shelley McLaughlin" userId="94e17ca9-892c-4651-8bea-c7f7cbd4d234" providerId="ADAL" clId="{F31CCAC0-8AAB-4710-8852-55D52481996C}" dt="2024-03-29T12:03:20.853" v="2346" actId="1076"/>
          <ac:picMkLst>
            <pc:docMk/>
            <pc:sldMk cId="2763981096" sldId="680"/>
            <ac:picMk id="9" creationId="{C1D58B44-2F93-BEA4-5D7C-0013E2E9D911}"/>
          </ac:picMkLst>
        </pc:picChg>
      </pc:sldChg>
      <pc:sldChg chg="modSp add del mod">
        <pc:chgData name="Shelley McLaughlin" userId="94e17ca9-892c-4651-8bea-c7f7cbd4d234" providerId="ADAL" clId="{F31CCAC0-8AAB-4710-8852-55D52481996C}" dt="2024-03-29T14:41:08.015" v="3910" actId="47"/>
        <pc:sldMkLst>
          <pc:docMk/>
          <pc:sldMk cId="941869031" sldId="681"/>
        </pc:sldMkLst>
        <pc:spChg chg="mod">
          <ac:chgData name="Shelley McLaughlin" userId="94e17ca9-892c-4651-8bea-c7f7cbd4d234" providerId="ADAL" clId="{F31CCAC0-8AAB-4710-8852-55D52481996C}" dt="2024-03-29T12:16:51.906" v="3179" actId="20577"/>
          <ac:spMkLst>
            <pc:docMk/>
            <pc:sldMk cId="941869031" sldId="681"/>
            <ac:spMk id="3" creationId="{8E97ADFB-9FEE-7710-6E8C-C200D2F5EB50}"/>
          </ac:spMkLst>
        </pc:spChg>
        <pc:spChg chg="mod">
          <ac:chgData name="Shelley McLaughlin" userId="94e17ca9-892c-4651-8bea-c7f7cbd4d234" providerId="ADAL" clId="{F31CCAC0-8AAB-4710-8852-55D52481996C}" dt="2024-03-29T12:09:20.953" v="2775" actId="20577"/>
          <ac:spMkLst>
            <pc:docMk/>
            <pc:sldMk cId="941869031" sldId="681"/>
            <ac:spMk id="5" creationId="{EECEF0EC-F546-286C-36BD-E591A0098643}"/>
          </ac:spMkLst>
        </pc:spChg>
      </pc:sldChg>
      <pc:sldChg chg="delSp modSp add del mod ord modNotesTx">
        <pc:chgData name="Shelley McLaughlin" userId="94e17ca9-892c-4651-8bea-c7f7cbd4d234" providerId="ADAL" clId="{F31CCAC0-8AAB-4710-8852-55D52481996C}" dt="2024-03-29T14:41:08.015" v="3910" actId="47"/>
        <pc:sldMkLst>
          <pc:docMk/>
          <pc:sldMk cId="1323995926" sldId="682"/>
        </pc:sldMkLst>
        <pc:spChg chg="mod">
          <ac:chgData name="Shelley McLaughlin" userId="94e17ca9-892c-4651-8bea-c7f7cbd4d234" providerId="ADAL" clId="{F31CCAC0-8AAB-4710-8852-55D52481996C}" dt="2024-03-29T12:11:32.588" v="2917" actId="20577"/>
          <ac:spMkLst>
            <pc:docMk/>
            <pc:sldMk cId="1323995926" sldId="682"/>
            <ac:spMk id="3" creationId="{844FB4CC-6D9B-FEA9-33C4-439442283B88}"/>
          </ac:spMkLst>
        </pc:spChg>
        <pc:spChg chg="mod">
          <ac:chgData name="Shelley McLaughlin" userId="94e17ca9-892c-4651-8bea-c7f7cbd4d234" providerId="ADAL" clId="{F31CCAC0-8AAB-4710-8852-55D52481996C}" dt="2024-03-29T12:04:25.609" v="2367" actId="20577"/>
          <ac:spMkLst>
            <pc:docMk/>
            <pc:sldMk cId="1323995926" sldId="682"/>
            <ac:spMk id="5" creationId="{C886F49D-BDF1-572D-C32F-58740FA4162C}"/>
          </ac:spMkLst>
        </pc:spChg>
        <pc:picChg chg="del mod">
          <ac:chgData name="Shelley McLaughlin" userId="94e17ca9-892c-4651-8bea-c7f7cbd4d234" providerId="ADAL" clId="{F31CCAC0-8AAB-4710-8852-55D52481996C}" dt="2024-03-29T12:04:33.937" v="2369" actId="478"/>
          <ac:picMkLst>
            <pc:docMk/>
            <pc:sldMk cId="1323995926" sldId="682"/>
            <ac:picMk id="8" creationId="{F7BE00E3-42BA-973E-BDD2-B1DF051157D9}"/>
          </ac:picMkLst>
        </pc:picChg>
      </pc:sldChg>
      <pc:sldChg chg="new del">
        <pc:chgData name="Shelley McLaughlin" userId="94e17ca9-892c-4651-8bea-c7f7cbd4d234" providerId="ADAL" clId="{F31CCAC0-8AAB-4710-8852-55D52481996C}" dt="2024-03-28T20:33:48.685" v="1021" actId="2696"/>
        <pc:sldMkLst>
          <pc:docMk/>
          <pc:sldMk cId="3861949984" sldId="682"/>
        </pc:sldMkLst>
      </pc:sldChg>
      <pc:sldChg chg="modSp add mod ord modNotesTx">
        <pc:chgData name="Shelley McLaughlin" userId="94e17ca9-892c-4651-8bea-c7f7cbd4d234" providerId="ADAL" clId="{F31CCAC0-8AAB-4710-8852-55D52481996C}" dt="2024-04-01T15:51:41.642" v="7204" actId="255"/>
        <pc:sldMkLst>
          <pc:docMk/>
          <pc:sldMk cId="4239505917" sldId="683"/>
        </pc:sldMkLst>
        <pc:spChg chg="mod">
          <ac:chgData name="Shelley McLaughlin" userId="94e17ca9-892c-4651-8bea-c7f7cbd4d234" providerId="ADAL" clId="{F31CCAC0-8AAB-4710-8852-55D52481996C}" dt="2024-04-01T15:51:41.642" v="7204" actId="255"/>
          <ac:spMkLst>
            <pc:docMk/>
            <pc:sldMk cId="4239505917" sldId="683"/>
            <ac:spMk id="3" creationId="{AA48A536-51B5-A176-F69E-E5CA1A6486CD}"/>
          </ac:spMkLst>
        </pc:spChg>
        <pc:spChg chg="mod">
          <ac:chgData name="Shelley McLaughlin" userId="94e17ca9-892c-4651-8bea-c7f7cbd4d234" providerId="ADAL" clId="{F31CCAC0-8AAB-4710-8852-55D52481996C}" dt="2024-03-28T20:49:35.278" v="1662" actId="20577"/>
          <ac:spMkLst>
            <pc:docMk/>
            <pc:sldMk cId="4239505917" sldId="683"/>
            <ac:spMk id="5" creationId="{D88A0612-0828-B8E1-7A2C-F399214C5443}"/>
          </ac:spMkLst>
        </pc:spChg>
      </pc:sldChg>
      <pc:sldChg chg="addSp delSp modSp add del mod ord modNotesTx">
        <pc:chgData name="Shelley McLaughlin" userId="94e17ca9-892c-4651-8bea-c7f7cbd4d234" providerId="ADAL" clId="{F31CCAC0-8AAB-4710-8852-55D52481996C}" dt="2024-04-01T14:58:11.049" v="6834" actId="2696"/>
        <pc:sldMkLst>
          <pc:docMk/>
          <pc:sldMk cId="2758877694" sldId="684"/>
        </pc:sldMkLst>
        <pc:spChg chg="mod">
          <ac:chgData name="Shelley McLaughlin" userId="94e17ca9-892c-4651-8bea-c7f7cbd4d234" providerId="ADAL" clId="{F31CCAC0-8AAB-4710-8852-55D52481996C}" dt="2024-03-29T16:40:09.352" v="5666" actId="6549"/>
          <ac:spMkLst>
            <pc:docMk/>
            <pc:sldMk cId="2758877694" sldId="684"/>
            <ac:spMk id="3" creationId="{5E1B97B7-8231-65BB-C980-DC0FC66E1077}"/>
          </ac:spMkLst>
        </pc:spChg>
        <pc:spChg chg="add del mod">
          <ac:chgData name="Shelley McLaughlin" userId="94e17ca9-892c-4651-8bea-c7f7cbd4d234" providerId="ADAL" clId="{F31CCAC0-8AAB-4710-8852-55D52481996C}" dt="2024-03-29T16:22:41.102" v="4755" actId="478"/>
          <ac:spMkLst>
            <pc:docMk/>
            <pc:sldMk cId="2758877694" sldId="684"/>
            <ac:spMk id="6" creationId="{B184F1E1-C0E1-27FD-42D4-93855CE4C395}"/>
          </ac:spMkLst>
        </pc:spChg>
        <pc:spChg chg="add mod">
          <ac:chgData name="Shelley McLaughlin" userId="94e17ca9-892c-4651-8bea-c7f7cbd4d234" providerId="ADAL" clId="{F31CCAC0-8AAB-4710-8852-55D52481996C}" dt="2024-03-29T17:10:43.347" v="6380" actId="20577"/>
          <ac:spMkLst>
            <pc:docMk/>
            <pc:sldMk cId="2758877694" sldId="684"/>
            <ac:spMk id="9" creationId="{8F3209DE-9E68-C6C3-B773-F5C45E82EA8E}"/>
          </ac:spMkLst>
        </pc:spChg>
        <pc:picChg chg="mod">
          <ac:chgData name="Shelley McLaughlin" userId="94e17ca9-892c-4651-8bea-c7f7cbd4d234" providerId="ADAL" clId="{F31CCAC0-8AAB-4710-8852-55D52481996C}" dt="2024-03-29T17:10:30.810" v="6372" actId="1076"/>
          <ac:picMkLst>
            <pc:docMk/>
            <pc:sldMk cId="2758877694" sldId="684"/>
            <ac:picMk id="8" creationId="{2315A9E3-2495-70C0-159C-830231FE8672}"/>
          </ac:picMkLst>
        </pc:picChg>
      </pc:sldChg>
      <pc:sldChg chg="modSp add del mod">
        <pc:chgData name="Shelley McLaughlin" userId="94e17ca9-892c-4651-8bea-c7f7cbd4d234" providerId="ADAL" clId="{F31CCAC0-8AAB-4710-8852-55D52481996C}" dt="2024-03-29T14:41:08.015" v="3910" actId="47"/>
        <pc:sldMkLst>
          <pc:docMk/>
          <pc:sldMk cId="3941873326" sldId="685"/>
        </pc:sldMkLst>
        <pc:spChg chg="mod">
          <ac:chgData name="Shelley McLaughlin" userId="94e17ca9-892c-4651-8bea-c7f7cbd4d234" providerId="ADAL" clId="{F31CCAC0-8AAB-4710-8852-55D52481996C}" dt="2024-03-29T12:37:23.802" v="3907" actId="20577"/>
          <ac:spMkLst>
            <pc:docMk/>
            <pc:sldMk cId="3941873326" sldId="685"/>
            <ac:spMk id="3" creationId="{56220F16-D45A-02E2-937C-B5097BEB956F}"/>
          </ac:spMkLst>
        </pc:spChg>
        <pc:spChg chg="mod">
          <ac:chgData name="Shelley McLaughlin" userId="94e17ca9-892c-4651-8bea-c7f7cbd4d234" providerId="ADAL" clId="{F31CCAC0-8AAB-4710-8852-55D52481996C}" dt="2024-03-29T12:12:28.695" v="2978" actId="20577"/>
          <ac:spMkLst>
            <pc:docMk/>
            <pc:sldMk cId="3941873326" sldId="685"/>
            <ac:spMk id="5" creationId="{A5F62FEF-7D3E-B0DE-51C2-600BF48733D2}"/>
          </ac:spMkLst>
        </pc:spChg>
      </pc:sldChg>
      <pc:sldChg chg="modSp add mod">
        <pc:chgData name="Shelley McLaughlin" userId="94e17ca9-892c-4651-8bea-c7f7cbd4d234" providerId="ADAL" clId="{F31CCAC0-8AAB-4710-8852-55D52481996C}" dt="2024-03-29T17:05:55.862" v="6229" actId="20577"/>
        <pc:sldMkLst>
          <pc:docMk/>
          <pc:sldMk cId="2767524703" sldId="686"/>
        </pc:sldMkLst>
        <pc:spChg chg="mod">
          <ac:chgData name="Shelley McLaughlin" userId="94e17ca9-892c-4651-8bea-c7f7cbd4d234" providerId="ADAL" clId="{F31CCAC0-8AAB-4710-8852-55D52481996C}" dt="2024-03-29T17:05:55.862" v="6229" actId="20577"/>
          <ac:spMkLst>
            <pc:docMk/>
            <pc:sldMk cId="2767524703" sldId="686"/>
            <ac:spMk id="3" creationId="{477C19A8-1987-8B7A-697D-910223D28011}"/>
          </ac:spMkLst>
        </pc:spChg>
      </pc:sldChg>
      <pc:sldChg chg="addSp delSp modSp add del mod">
        <pc:chgData name="Shelley McLaughlin" userId="94e17ca9-892c-4651-8bea-c7f7cbd4d234" providerId="ADAL" clId="{F31CCAC0-8AAB-4710-8852-55D52481996C}" dt="2024-03-29T14:41:08.015" v="3910" actId="47"/>
        <pc:sldMkLst>
          <pc:docMk/>
          <pc:sldMk cId="123560050" sldId="687"/>
        </pc:sldMkLst>
        <pc:spChg chg="mod">
          <ac:chgData name="Shelley McLaughlin" userId="94e17ca9-892c-4651-8bea-c7f7cbd4d234" providerId="ADAL" clId="{F31CCAC0-8AAB-4710-8852-55D52481996C}" dt="2024-03-29T12:17:59.938" v="3323" actId="14100"/>
          <ac:spMkLst>
            <pc:docMk/>
            <pc:sldMk cId="123560050" sldId="687"/>
            <ac:spMk id="3" creationId="{5F339718-6808-8C46-AD37-00140FFC2A1C}"/>
          </ac:spMkLst>
        </pc:spChg>
        <pc:spChg chg="mod">
          <ac:chgData name="Shelley McLaughlin" userId="94e17ca9-892c-4651-8bea-c7f7cbd4d234" providerId="ADAL" clId="{F31CCAC0-8AAB-4710-8852-55D52481996C}" dt="2024-03-29T12:17:24.230" v="3191" actId="20577"/>
          <ac:spMkLst>
            <pc:docMk/>
            <pc:sldMk cId="123560050" sldId="687"/>
            <ac:spMk id="5" creationId="{48A66EFE-E385-FA41-5CDA-EBC954FE052B}"/>
          </ac:spMkLst>
        </pc:spChg>
        <pc:picChg chg="add del mod">
          <ac:chgData name="Shelley McLaughlin" userId="94e17ca9-892c-4651-8bea-c7f7cbd4d234" providerId="ADAL" clId="{F31CCAC0-8AAB-4710-8852-55D52481996C}" dt="2024-03-29T12:19:18.399" v="3332" actId="478"/>
          <ac:picMkLst>
            <pc:docMk/>
            <pc:sldMk cId="123560050" sldId="687"/>
            <ac:picMk id="2" creationId="{28A92B33-F765-375D-49ED-B6DA8780B5BB}"/>
          </ac:picMkLst>
        </pc:picChg>
        <pc:picChg chg="add mod">
          <ac:chgData name="Shelley McLaughlin" userId="94e17ca9-892c-4651-8bea-c7f7cbd4d234" providerId="ADAL" clId="{F31CCAC0-8AAB-4710-8852-55D52481996C}" dt="2024-03-29T12:19:47.680" v="3339" actId="1076"/>
          <ac:picMkLst>
            <pc:docMk/>
            <pc:sldMk cId="123560050" sldId="687"/>
            <ac:picMk id="6" creationId="{2C51E163-A71C-5853-F0D6-01C28F8CA0F4}"/>
          </ac:picMkLst>
        </pc:picChg>
      </pc:sldChg>
      <pc:sldChg chg="addSp delSp modSp add mod modNotesTx">
        <pc:chgData name="Shelley McLaughlin" userId="94e17ca9-892c-4651-8bea-c7f7cbd4d234" providerId="ADAL" clId="{F31CCAC0-8AAB-4710-8852-55D52481996C}" dt="2024-04-01T15:08:05.171" v="7065" actId="14100"/>
        <pc:sldMkLst>
          <pc:docMk/>
          <pc:sldMk cId="1878061899" sldId="687"/>
        </pc:sldMkLst>
        <pc:spChg chg="add del mod">
          <ac:chgData name="Shelley McLaughlin" userId="94e17ca9-892c-4651-8bea-c7f7cbd4d234" providerId="ADAL" clId="{F31CCAC0-8AAB-4710-8852-55D52481996C}" dt="2024-03-29T16:31:45.366" v="5223" actId="478"/>
          <ac:spMkLst>
            <pc:docMk/>
            <pc:sldMk cId="1878061899" sldId="687"/>
            <ac:spMk id="2" creationId="{9A5ACCE7-558C-E691-C518-727DAA7276C7}"/>
          </ac:spMkLst>
        </pc:spChg>
        <pc:spChg chg="del mod">
          <ac:chgData name="Shelley McLaughlin" userId="94e17ca9-892c-4651-8bea-c7f7cbd4d234" providerId="ADAL" clId="{F31CCAC0-8AAB-4710-8852-55D52481996C}" dt="2024-03-29T16:19:53.519" v="4464" actId="478"/>
          <ac:spMkLst>
            <pc:docMk/>
            <pc:sldMk cId="1878061899" sldId="687"/>
            <ac:spMk id="3" creationId="{761FB296-A551-53F9-C5BF-01B4B80B246E}"/>
          </ac:spMkLst>
        </pc:spChg>
        <pc:spChg chg="mod">
          <ac:chgData name="Shelley McLaughlin" userId="94e17ca9-892c-4651-8bea-c7f7cbd4d234" providerId="ADAL" clId="{F31CCAC0-8AAB-4710-8852-55D52481996C}" dt="2024-03-29T16:36:05.020" v="5447" actId="6549"/>
          <ac:spMkLst>
            <pc:docMk/>
            <pc:sldMk cId="1878061899" sldId="687"/>
            <ac:spMk id="5" creationId="{E9DA8A02-F2B5-08CE-74AB-D3C600F50784}"/>
          </ac:spMkLst>
        </pc:spChg>
        <pc:spChg chg="del mod">
          <ac:chgData name="Shelley McLaughlin" userId="94e17ca9-892c-4651-8bea-c7f7cbd4d234" providerId="ADAL" clId="{F31CCAC0-8AAB-4710-8852-55D52481996C}" dt="2024-03-29T16:28:30.947" v="4998" actId="478"/>
          <ac:spMkLst>
            <pc:docMk/>
            <pc:sldMk cId="1878061899" sldId="687"/>
            <ac:spMk id="6" creationId="{7AB5E26B-627C-8A83-7CC5-F205674E17D0}"/>
          </ac:spMkLst>
        </pc:spChg>
        <pc:spChg chg="add del mod">
          <ac:chgData name="Shelley McLaughlin" userId="94e17ca9-892c-4651-8bea-c7f7cbd4d234" providerId="ADAL" clId="{F31CCAC0-8AAB-4710-8852-55D52481996C}" dt="2024-03-29T16:36:55.859" v="5565" actId="478"/>
          <ac:spMkLst>
            <pc:docMk/>
            <pc:sldMk cId="1878061899" sldId="687"/>
            <ac:spMk id="9" creationId="{D2E05046-3569-E2BE-4E7A-3D4AAFC7FB66}"/>
          </ac:spMkLst>
        </pc:spChg>
        <pc:spChg chg="add mod">
          <ac:chgData name="Shelley McLaughlin" userId="94e17ca9-892c-4651-8bea-c7f7cbd4d234" providerId="ADAL" clId="{F31CCAC0-8AAB-4710-8852-55D52481996C}" dt="2024-04-01T15:08:05.171" v="7065" actId="14100"/>
          <ac:spMkLst>
            <pc:docMk/>
            <pc:sldMk cId="1878061899" sldId="687"/>
            <ac:spMk id="11" creationId="{D661C580-7BF4-CF0F-5A2B-6B78913D2732}"/>
          </ac:spMkLst>
        </pc:spChg>
        <pc:spChg chg="add mod">
          <ac:chgData name="Shelley McLaughlin" userId="94e17ca9-892c-4651-8bea-c7f7cbd4d234" providerId="ADAL" clId="{F31CCAC0-8AAB-4710-8852-55D52481996C}" dt="2024-03-29T17:11:03.902" v="6390" actId="14100"/>
          <ac:spMkLst>
            <pc:docMk/>
            <pc:sldMk cId="1878061899" sldId="687"/>
            <ac:spMk id="12" creationId="{E1FDF27E-B07C-749A-8E25-D3BF59E5F228}"/>
          </ac:spMkLst>
        </pc:spChg>
        <pc:picChg chg="del">
          <ac:chgData name="Shelley McLaughlin" userId="94e17ca9-892c-4651-8bea-c7f7cbd4d234" providerId="ADAL" clId="{F31CCAC0-8AAB-4710-8852-55D52481996C}" dt="2024-03-29T16:19:51.076" v="4463" actId="478"/>
          <ac:picMkLst>
            <pc:docMk/>
            <pc:sldMk cId="1878061899" sldId="687"/>
            <ac:picMk id="8" creationId="{1F7EE3CF-B50D-B034-8043-0953370CAE2E}"/>
          </ac:picMkLst>
        </pc:picChg>
      </pc:sldChg>
      <pc:sldChg chg="modSp add del mod modNotesTx">
        <pc:chgData name="Shelley McLaughlin" userId="94e17ca9-892c-4651-8bea-c7f7cbd4d234" providerId="ADAL" clId="{F31CCAC0-8AAB-4710-8852-55D52481996C}" dt="2024-03-29T14:41:08.015" v="3910" actId="47"/>
        <pc:sldMkLst>
          <pc:docMk/>
          <pc:sldMk cId="3639342046" sldId="688"/>
        </pc:sldMkLst>
        <pc:spChg chg="mod">
          <ac:chgData name="Shelley McLaughlin" userId="94e17ca9-892c-4651-8bea-c7f7cbd4d234" providerId="ADAL" clId="{F31CCAC0-8AAB-4710-8852-55D52481996C}" dt="2024-03-29T12:37:27.753" v="3908" actId="20577"/>
          <ac:spMkLst>
            <pc:docMk/>
            <pc:sldMk cId="3639342046" sldId="688"/>
            <ac:spMk id="3" creationId="{59B557BD-3827-BC7D-3906-F76744E46633}"/>
          </ac:spMkLst>
        </pc:spChg>
        <pc:spChg chg="mod">
          <ac:chgData name="Shelley McLaughlin" userId="94e17ca9-892c-4651-8bea-c7f7cbd4d234" providerId="ADAL" clId="{F31CCAC0-8AAB-4710-8852-55D52481996C}" dt="2024-03-29T12:20:08.273" v="3367" actId="20577"/>
          <ac:spMkLst>
            <pc:docMk/>
            <pc:sldMk cId="3639342046" sldId="688"/>
            <ac:spMk id="5" creationId="{054060CD-0A09-64CA-0B50-E599F3F49CE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7740-6525-4B9B-9150-3CB3A54E2BC0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5A378-79A3-4D84-B664-4E8C3D5543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8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75CB79-9713-409E-9FC5-0F4ED1A622AC}" type="datetimeFigureOut">
              <a:rPr lang="en-US" smtClean="0"/>
              <a:t>4/1/2024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C6A267A-26B9-4148-B788-18837722F6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 Establishes federal minimum wage and overtime pay standards.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 Requires the employer to track non-exempt employee hours and pay a premium “overtime rate” of 1.5 times the employee’s regular pay rate for hours worked over 40 per workweek. 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900" dirty="0">
                <a:solidFill>
                  <a:schemeClr val="bg1"/>
                </a:solidFill>
                <a:latin typeface="+mj-lt"/>
              </a:rPr>
              <a:t> Contains various exemptions to overtime requirements, including for employees whose primary duties are Teaching, Sales, or Executive, Administrative, and Professional (EAP).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27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Employees under the Executive, Administrative, and Professional exemption, or “white collar” exemption, must meet a three-part test: </a:t>
            </a:r>
          </a:p>
          <a:p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marL="493776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+mj-lt"/>
              <a:buAutoNum type="arabicPeriod"/>
              <a:tabLst/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Must be paid on a salary basis – not hourly</a:t>
            </a: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Duties test</a:t>
            </a:r>
          </a:p>
          <a:p>
            <a:pPr lvl="2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Perform primarily executive, administrative, or professional duties as defined under DOL regulations</a:t>
            </a: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endParaRPr lang="en-US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Must meet minimum salary level </a:t>
            </a:r>
            <a:r>
              <a:rPr lang="en-US" sz="1600" b="0" dirty="0">
                <a:solidFill>
                  <a:schemeClr val="bg1"/>
                </a:solidFill>
                <a:latin typeface="+mj-lt"/>
              </a:rPr>
              <a:t>(calculated on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weekly earnings)</a:t>
            </a:r>
          </a:p>
          <a:p>
            <a:pPr lvl="2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Earn more than $684/week ($35,705 annually at FSU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72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4C1E8-2501-5E6E-A914-55B4454C9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AF38E7-07A9-9975-304F-AB190D5C73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9E8C29-F183-0384-5D49-203BE04623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May adjust to 60K in final ruling.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E0A1C-FDD5-6F4D-F7DE-60EA311E7B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75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900"/>
              </a:spcAft>
            </a:pPr>
            <a:r>
              <a:rPr lang="en-US" altLang="en-US" sz="9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DOL must review and respond to all substantive comments before publishing a final rule, which will include an implementation date. President must sign the final rule.  Implementation date could be as early as 60 days after a final rule is published. </a:t>
            </a:r>
          </a:p>
          <a:p>
            <a:pPr>
              <a:spcAft>
                <a:spcPts val="900"/>
              </a:spcAft>
            </a:pPr>
            <a:endParaRPr lang="en-US" altLang="en-US" sz="9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US" altLang="en-US" sz="9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Final rule expected Spring 2024 for summer implementation due to upcoming election season.  Previously, effective date was 6 months after final rule was posted.</a:t>
            </a:r>
          </a:p>
          <a:p>
            <a:pPr>
              <a:spcAft>
                <a:spcPts val="900"/>
              </a:spcAft>
            </a:pPr>
            <a:endParaRPr lang="en-US" altLang="en-US" sz="9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US" altLang="en-US" sz="900" b="1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*Similar to 2016: </a:t>
            </a:r>
            <a:r>
              <a:rPr lang="en-US" altLang="en-US" sz="900" b="1" u="sng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Expect legal challenges </a:t>
            </a:r>
            <a:r>
              <a:rPr lang="en-US" altLang="en-US" sz="900" b="1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regarding the DOL’s authority to impose a salary threshold increase, as well as the authority to implement automatic updates to the threshold.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9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9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9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Previous effective date for 2016 NPRM was 6 months after the final rule was posted.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15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highlight>
                  <a:srgbClr val="FFFF00"/>
                </a:highlight>
              </a:rPr>
              <a:t>Teaching</a:t>
            </a:r>
            <a:r>
              <a:rPr lang="en-US" dirty="0"/>
              <a:t> – Employees whose primary duties are teaching/instructing or lecturing are exempt based on duties. Do </a:t>
            </a:r>
            <a:r>
              <a:rPr lang="en-US" u="sng" dirty="0"/>
              <a:t>not</a:t>
            </a:r>
            <a:r>
              <a:rPr lang="en-US" dirty="0"/>
              <a:t> have to meet the salary threshold test.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	Most Faculty are covered. All tenure stream. Specialized Faculty who teach.	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="1" dirty="0">
              <a:highlight>
                <a:srgbClr val="FFFF00"/>
              </a:highlight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highlight>
                  <a:srgbClr val="FFFF00"/>
                </a:highlight>
              </a:rPr>
              <a:t>GAs</a:t>
            </a:r>
            <a:r>
              <a:rPr lang="en-US" dirty="0"/>
              <a:t> – not affected by proposed changes. Primary relationship = student, not employee. </a:t>
            </a:r>
            <a:r>
              <a:rPr lang="en-US" b="1" dirty="0"/>
              <a:t>Not subject to duties or salary test</a:t>
            </a:r>
            <a:r>
              <a:rPr lang="en-US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Non-Teaching Faculty  </a:t>
            </a:r>
            <a:r>
              <a:rPr lang="en-US" dirty="0"/>
              <a:t>= Librarians, Researchers, Administrators – </a:t>
            </a:r>
            <a:r>
              <a:rPr lang="en-US" b="1" dirty="0"/>
              <a:t>all must meet salary threshold</a:t>
            </a:r>
            <a:r>
              <a:rPr lang="en-US" dirty="0"/>
              <a:t>.</a:t>
            </a:r>
          </a:p>
          <a:p>
            <a:r>
              <a:rPr lang="en-US" dirty="0"/>
              <a:t>Post-docs - </a:t>
            </a:r>
          </a:p>
          <a:p>
            <a:endParaRPr lang="en-US" dirty="0"/>
          </a:p>
          <a:p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Recommendations for how to address impact are currently under review with the strategy committee -  </a:t>
            </a:r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If we were to raise ALL, it would be over 10m based on the current proposed guidelines.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2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81899-9D02-206B-B470-C8DB357A5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AA20A43-308D-9090-3D3F-70F3D02F77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7E708D-8677-C07F-0F04-A28AA0B29D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C52E5-0D43-B858-E355-0FDBC20FA6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6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53DD3-90A5-4F4C-195B-39B522931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E6E502-2F9E-EA04-5EF4-A083B6C692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389DDC-55E7-040F-1AAD-6AAD98A14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5E2D0-D358-7B0A-8100-C3A5CE262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4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637798-521C-B3C4-36D1-11C6F94CAF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73A1F7-7980-8C40-D364-32CD671C71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C86A80-5606-181E-A378-051DE335F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35C60D-1370-FEBD-1B5A-9F141C3D14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A267A-26B9-4148-B788-18837722F6E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63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88991-042A-449D-B162-E9D058D220C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32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FC2C-B461-463A-99DE-C3841732295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18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2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0272"/>
            <a:ext cx="5800725" cy="43588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A5AD-5C06-44AF-A66D-705F321EAE74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2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689B-AC02-4E53-B44A-71A7F67C8B53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67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3966E-7D07-4BE3-8110-FBC422CC5E1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79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9A36-A46B-4E9F-827C-3A28713630C2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5331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33D9-BD00-42F8-AC3E-B3F1F14ADAC6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98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53A6-B8F0-4B51-81D3-CBF5256AC6E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98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9335-1068-4D4F-B664-67DE14284842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048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3E18-44C5-4E74-9986-3C8A25771DCF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53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0F7B85D7-FFF9-4441-ACB9-EF491AB05ED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5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9534-69A0-44A7-BF87-4FDD4907848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757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E384-700D-477C-93C1-54C16C04279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22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D05C-22E3-4C4D-B4E2-66B10EB67EC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9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5E05-2874-4692-8A05-04FD1CFA85CB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503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68580" rIns="6858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544E-EC9A-4D06-9D90-20DCE9D90CD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910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CCA-F6A3-437F-8669-B02F46B5139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484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68580" rIns="6858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E64A-66A4-4A5F-89DC-789F6F3A8D6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419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57F-3E0B-494B-8412-06C1F25DB2B4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56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40"/>
            <a:ext cx="3703320" cy="552212"/>
          </a:xfrm>
        </p:spPr>
        <p:txBody>
          <a:bodyPr lIns="68580" rIns="6858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F631-052C-4D67-8A4A-DE8575E0904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5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EC4D-61D8-4E0E-B58F-AFD27D7D987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51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4F8A-20A8-4F6A-AB53-F96E821CF862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7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C8FB-1838-4DF5-A7BF-55F2242CCC4F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725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1"/>
            <a:ext cx="2400300" cy="2534343"/>
          </a:xfrm>
        </p:spPr>
        <p:txBody>
          <a:bodyPr lIns="68580" rIns="68580">
            <a:normAutofit/>
          </a:bodyPr>
          <a:lstStyle>
            <a:lvl1pPr marL="0" indent="0"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C4D47314-64FC-4352-B52F-1C1C7BE3B16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D9D9D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>
                <a:solidFill>
                  <a:srgbClr val="D9D9DB"/>
                </a:solidFill>
              </a:rPr>
              <a:pPr/>
              <a:t>‹#›</a:t>
            </a:fld>
            <a:endParaRPr lang="en-US" dirty="0">
              <a:solidFill>
                <a:srgbClr val="D9D9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421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68580" tIns="0" rIns="6858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1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342900" tIns="3429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68580" tIns="0" rIns="6858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0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B997C-E951-4288-B0BC-EFB7A6D19CC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786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CB6B-D5C3-454C-8830-62BE0ECE290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457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11085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11084"/>
            <a:ext cx="5800725" cy="4318067"/>
          </a:xfrm>
        </p:spPr>
        <p:txBody>
          <a:bodyPr vert="eaVert" lIns="34290" tIns="0" rIns="3429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B43C-5AD3-4334-A769-2AA06DD896B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6911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527"/>
            <a:ext cx="8229600" cy="639366"/>
          </a:xfrm>
        </p:spPr>
        <p:txBody>
          <a:bodyPr>
            <a:normAutofit/>
          </a:bodyPr>
          <a:lstStyle>
            <a:lvl1pPr algn="ctr">
              <a:defRPr sz="2700">
                <a:solidFill>
                  <a:srgbClr val="782F4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628650" y="1600200"/>
            <a:ext cx="7886700" cy="31670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-15138"/>
            <a:ext cx="9144000" cy="484748"/>
          </a:xfrm>
          <a:prstGeom prst="rect">
            <a:avLst/>
          </a:prstGeom>
          <a:solidFill>
            <a:srgbClr val="782F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FFFFE5"/>
                </a:solidFill>
                <a:latin typeface="Garamond" panose="02020404030301010803" pitchFamily="18" charset="0"/>
              </a:rPr>
              <a:t>FLORIDA STATE UNIVERSITY</a:t>
            </a:r>
          </a:p>
          <a:p>
            <a:pPr algn="ctr"/>
            <a:r>
              <a:rPr lang="en-US" sz="1200" dirty="0">
                <a:solidFill>
                  <a:srgbClr val="FFFFE5"/>
                </a:solidFill>
                <a:latin typeface="Calibri Light" panose="020F0302020204030204" pitchFamily="34" charset="0"/>
              </a:rPr>
              <a:t>Office of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828680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 algn="ctr">
              <a:buNone/>
              <a:defRPr sz="2100"/>
            </a:lvl2pPr>
            <a:lvl3pPr marL="685783" indent="0" algn="ctr">
              <a:buNone/>
              <a:defRPr sz="1800"/>
            </a:lvl3pPr>
            <a:lvl4pPr marL="1028675" indent="0" algn="ctr">
              <a:buNone/>
              <a:defRPr sz="1500"/>
            </a:lvl4pPr>
            <a:lvl5pPr marL="1371566" indent="0" algn="ctr">
              <a:buNone/>
              <a:defRPr sz="1500"/>
            </a:lvl5pPr>
            <a:lvl6pPr marL="1714457" indent="0" algn="ctr">
              <a:buNone/>
              <a:defRPr sz="1500"/>
            </a:lvl6pPr>
            <a:lvl7pPr marL="2057348" indent="0" algn="ctr">
              <a:buNone/>
              <a:defRPr sz="1500"/>
            </a:lvl7pPr>
            <a:lvl8pPr marL="2400240" indent="0" algn="ctr">
              <a:buNone/>
              <a:defRPr sz="1500"/>
            </a:lvl8pPr>
            <a:lvl9pPr marL="2743132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F5799-9B4A-48E9-9F64-1C361E9D732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893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E9C08-2F35-4B38-BA17-B9D33E3752E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773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8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9A202-CD50-4FA6-AD86-6FD06995A342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671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2"/>
            <a:ext cx="3886200" cy="3263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2"/>
            <a:ext cx="3886200" cy="3263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5D60-21B2-48FF-9188-65B1FCB0DA05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621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90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1390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80664"/>
            <a:ext cx="3886201" cy="27603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1F56-71EE-4B78-B441-E0DAC48CFE8A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6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1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1"/>
            <a:ext cx="3886200" cy="3263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12858-0B79-4E4D-BDAD-6E026DF49DA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862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6AA9A-578F-4574-B855-56A5A9C85E7B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32694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E9365-40E8-4629-9597-2DC729C09713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291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41AB-CE4A-4E35-B7D9-E75EDB90D5F7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610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B8C3-DAE6-46A3-AAC8-20BF6E62A6D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574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7B347-1043-4A55-AA40-A2318677480A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000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0273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0273"/>
            <a:ext cx="5800725" cy="435887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F4AC-F47D-4A91-845E-DB453F0D51F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8459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3707606"/>
          </a:xfrm>
          <a:solidFill>
            <a:schemeClr val="bg1">
              <a:lumMod val="85000"/>
            </a:schemeClr>
          </a:solidFill>
        </p:spPr>
        <p:txBody>
          <a:bodyPr tIns="914400"/>
          <a:lstStyle>
            <a:lvl1pPr marL="0" indent="0" algn="ctr">
              <a:spcBef>
                <a:spcPts val="0"/>
              </a:spcBef>
              <a:buNone/>
              <a:defRPr b="1"/>
            </a:lvl1pPr>
          </a:lstStyle>
          <a:p>
            <a:r>
              <a:rPr lang="en-US" dirty="0"/>
              <a:t>To add a cover photo, first select this object, </a:t>
            </a:r>
            <a:br>
              <a:rPr lang="en-US" dirty="0"/>
            </a:br>
            <a:r>
              <a:rPr lang="en-US" dirty="0"/>
              <a:t>then click on a photo or graphic in the Images tab in Templafy.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5"/>
          </p:nvPr>
        </p:nvSpPr>
        <p:spPr>
          <a:xfrm flipH="1">
            <a:off x="0" y="1970943"/>
            <a:ext cx="9144000" cy="1743808"/>
          </a:xfrm>
          <a:prstGeom prst="rtTriangle">
            <a:avLst/>
          </a:prstGeom>
          <a:solidFill>
            <a:schemeClr val="accent1">
              <a:alpha val="65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5pPr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943100"/>
            <a:ext cx="9144000" cy="1775222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4934000"/>
            <a:ext cx="13115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600" dirty="0">
                <a:solidFill>
                  <a:srgbClr val="616365"/>
                </a:solidFill>
              </a:rPr>
              <a:t>© 2021 by The Segal Group, Inc.</a:t>
            </a:r>
          </a:p>
        </p:txBody>
      </p:sp>
      <p:grpSp>
        <p:nvGrpSpPr>
          <p:cNvPr id="13" name="Group 15"/>
          <p:cNvGrpSpPr>
            <a:grpSpLocks noChangeAspect="1"/>
          </p:cNvGrpSpPr>
          <p:nvPr userDrawn="1"/>
        </p:nvGrpSpPr>
        <p:grpSpPr bwMode="auto">
          <a:xfrm>
            <a:off x="7503418" y="4743450"/>
            <a:ext cx="1488183" cy="296453"/>
            <a:chOff x="240" y="3738"/>
            <a:chExt cx="1634" cy="434"/>
          </a:xfrm>
        </p:grpSpPr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0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1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2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3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6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85619" y="3968262"/>
            <a:ext cx="7099062" cy="56066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900"/>
              </a:spcBef>
              <a:buNone/>
              <a:defRPr lang="en-US" sz="1350" b="1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1350" b="1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 Sub-Title (Title Case)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85619" y="2788809"/>
            <a:ext cx="3471981" cy="279307"/>
          </a:xfrm>
          <a:noFill/>
        </p:spPr>
        <p:txBody>
          <a:bodyPr wrap="square" lIns="45720" tIns="45720" rIns="45720" bIns="45720" anchor="ctr" anchorCtr="0">
            <a:spAutoFit/>
          </a:bodyPr>
          <a:lstStyle>
            <a:lvl1pPr marL="0" indent="0">
              <a:buFontTx/>
              <a:buNone/>
              <a:defRPr sz="1350" b="0" baseline="0">
                <a:solidFill>
                  <a:schemeClr val="accent4"/>
                </a:solidFill>
              </a:defRPr>
            </a:lvl1pPr>
            <a:lvl2pPr marL="158354" indent="0">
              <a:buFontTx/>
              <a:buNone/>
              <a:defRPr/>
            </a:lvl2pPr>
            <a:lvl3pPr marL="297656" indent="0">
              <a:buFontTx/>
              <a:buNone/>
              <a:defRPr/>
            </a:lvl3pPr>
            <a:lvl4pPr marL="446485" indent="0">
              <a:buFontTx/>
              <a:buNone/>
              <a:defRPr/>
            </a:lvl4pPr>
            <a:lvl5pPr marL="595313" indent="0">
              <a:buFontTx/>
              <a:buNone/>
              <a:defRPr/>
            </a:lvl5pPr>
          </a:lstStyle>
          <a:p>
            <a:pPr lvl="0"/>
            <a:r>
              <a:rPr lang="en-US" dirty="0"/>
              <a:t>Company Name (Title Case)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85619" y="4529137"/>
            <a:ext cx="7105650" cy="214313"/>
          </a:xfrm>
        </p:spPr>
        <p:txBody>
          <a:bodyPr lIns="45720" tIns="45720" rIns="45720" bIns="45720"/>
          <a:lstStyle>
            <a:lvl1pPr marL="0" indent="0">
              <a:buNone/>
              <a:defRPr lang="en-US" sz="900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900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 / Consultant Name / Consultant Name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620" y="3086101"/>
            <a:ext cx="7129581" cy="866732"/>
          </a:xfrm>
        </p:spPr>
        <p:txBody>
          <a:bodyPr lIns="45720" tIns="45720" rIns="45720" bIns="45720" anchor="ctr" anchorCtr="0"/>
          <a:lstStyle>
            <a:lvl1pPr>
              <a:defRPr sz="30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Report Title (Title Case)</a:t>
            </a:r>
          </a:p>
        </p:txBody>
      </p:sp>
    </p:spTree>
    <p:extLst>
      <p:ext uri="{BB962C8B-B14F-4D97-AF65-F5344CB8AC3E}">
        <p14:creationId xmlns:p14="http://schemas.microsoft.com/office/powerpoint/2010/main" val="2659998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4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77799" y="4839385"/>
            <a:ext cx="11144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4290" rIns="34290">
            <a:spAutoFit/>
          </a:bodyPr>
          <a:lstStyle/>
          <a:p>
            <a:r>
              <a:rPr lang="en-US" sz="600" dirty="0">
                <a:solidFill>
                  <a:srgbClr val="616365"/>
                </a:solidFill>
              </a:rPr>
              <a:t>© 2022 The Segal Group, Inc. 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177798" y="3657600"/>
            <a:ext cx="7832912" cy="457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900"/>
              </a:spcBef>
              <a:buNone/>
              <a:defRPr lang="en-US" sz="1350" b="1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1350" b="1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 Sub-Title (Title Case)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7800" y="2491517"/>
            <a:ext cx="3491241" cy="279307"/>
          </a:xfrm>
          <a:noFill/>
        </p:spPr>
        <p:txBody>
          <a:bodyPr wrap="square" lIns="45720" tIns="45720" rIns="45720" bIns="45720" anchor="b" anchorCtr="0">
            <a:spAutoFit/>
          </a:bodyPr>
          <a:lstStyle>
            <a:lvl1pPr marL="0" marR="0" indent="0" algn="l" defTabSz="6858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350" b="0">
                <a:solidFill>
                  <a:schemeClr val="accent4"/>
                </a:solidFill>
              </a:defRPr>
            </a:lvl1pPr>
            <a:lvl2pPr marL="158354" indent="0">
              <a:buFontTx/>
              <a:buNone/>
              <a:defRPr/>
            </a:lvl2pPr>
            <a:lvl3pPr marL="297656" indent="0">
              <a:buFontTx/>
              <a:buNone/>
              <a:defRPr/>
            </a:lvl3pPr>
            <a:lvl4pPr marL="446485" indent="0">
              <a:buFontTx/>
              <a:buNone/>
              <a:defRPr/>
            </a:lvl4pPr>
            <a:lvl5pPr marL="595313" indent="0">
              <a:buFontTx/>
              <a:buNone/>
              <a:defRPr/>
            </a:lvl5pPr>
          </a:lstStyle>
          <a:p>
            <a:pPr lvl="0"/>
            <a:r>
              <a:rPr lang="en-US" dirty="0"/>
              <a:t>Company Name (Title Case) 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77798" y="4114800"/>
            <a:ext cx="7832912" cy="214313"/>
          </a:xfrm>
        </p:spPr>
        <p:txBody>
          <a:bodyPr lIns="45720" tIns="45720" rIns="45720" bIns="45720"/>
          <a:lstStyle>
            <a:lvl1pPr marL="0" indent="0">
              <a:buNone/>
              <a:defRPr lang="en-US" sz="900" smtClean="0">
                <a:solidFill>
                  <a:schemeClr val="accent5"/>
                </a:solidFill>
                <a:effectLst/>
              </a:defRPr>
            </a:lvl1pPr>
          </a:lstStyle>
          <a:p>
            <a:r>
              <a:rPr lang="en-US" sz="900" dirty="0">
                <a:solidFill>
                  <a:srgbClr val="001C7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 / Consultant Name / Consultant Name</a:t>
            </a:r>
          </a:p>
        </p:txBody>
      </p:sp>
      <p:grpSp>
        <p:nvGrpSpPr>
          <p:cNvPr id="13" name="Group 15"/>
          <p:cNvGrpSpPr>
            <a:grpSpLocks noChangeAspect="1"/>
          </p:cNvGrpSpPr>
          <p:nvPr userDrawn="1"/>
        </p:nvGrpSpPr>
        <p:grpSpPr bwMode="auto">
          <a:xfrm>
            <a:off x="7917181" y="4737735"/>
            <a:ext cx="980889" cy="257518"/>
            <a:chOff x="797" y="3795"/>
            <a:chExt cx="1077" cy="377"/>
          </a:xfrm>
        </p:grpSpPr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9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0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185620" y="2790868"/>
            <a:ext cx="5570612" cy="866732"/>
          </a:xfrm>
        </p:spPr>
        <p:txBody>
          <a:bodyPr lIns="45720" tIns="45720" rIns="45720" bIns="45720" anchor="ctr" anchorCtr="0"/>
          <a:lstStyle>
            <a:lvl1pPr>
              <a:defRPr sz="3000">
                <a:solidFill>
                  <a:schemeClr val="accent5"/>
                </a:solidFill>
              </a:defRPr>
            </a:lvl1pPr>
          </a:lstStyle>
          <a:p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1C71"/>
                </a:solidFill>
                <a:effectLst/>
                <a:uLnTx/>
                <a:uFillTx/>
                <a:latin typeface="Palatino Linotype" panose="02040502050505030304" pitchFamily="18" charset="0"/>
                <a:ea typeface="Times New Roman" panose="02020603050405020304" pitchFamily="18" charset="0"/>
                <a:cs typeface="Palatino Linotype" panose="02040502050505030304" pitchFamily="18" charset="0"/>
              </a:rPr>
              <a:t>Report Title (Title Case)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7620" y="5568"/>
            <a:ext cx="9125712" cy="5129784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9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5751983" y="0"/>
            <a:ext cx="3376613" cy="2928938"/>
            <a:chOff x="5751982" y="1"/>
            <a:chExt cx="3376613" cy="3905250"/>
          </a:xfrm>
        </p:grpSpPr>
        <p:sp>
          <p:nvSpPr>
            <p:cNvPr id="22" name="Freeform 21"/>
            <p:cNvSpPr>
              <a:spLocks noChangeAspect="1" noChangeArrowheads="1" noTextEdit="1"/>
            </p:cNvSpPr>
            <p:nvPr userDrawn="1"/>
          </p:nvSpPr>
          <p:spPr bwMode="auto">
            <a:xfrm>
              <a:off x="7119277" y="1"/>
              <a:ext cx="2009318" cy="1819275"/>
            </a:xfrm>
            <a:custGeom>
              <a:avLst/>
              <a:gdLst>
                <a:gd name="connsiteX0" fmla="*/ 0 w 2009318"/>
                <a:gd name="connsiteY0" fmla="*/ 0 h 1819275"/>
                <a:gd name="connsiteX1" fmla="*/ 216303 w 2009318"/>
                <a:gd name="connsiteY1" fmla="*/ 0 h 1819275"/>
                <a:gd name="connsiteX2" fmla="*/ 1044118 w 2009318"/>
                <a:gd name="connsiteY2" fmla="*/ 608012 h 1819275"/>
                <a:gd name="connsiteX3" fmla="*/ 1877401 w 2009318"/>
                <a:gd name="connsiteY3" fmla="*/ 0 h 1819275"/>
                <a:gd name="connsiteX4" fmla="*/ 2009318 w 2009318"/>
                <a:gd name="connsiteY4" fmla="*/ 0 h 1819275"/>
                <a:gd name="connsiteX5" fmla="*/ 2009318 w 2009318"/>
                <a:gd name="connsiteY5" fmla="*/ 148541 h 1819275"/>
                <a:gd name="connsiteX6" fmla="*/ 1044118 w 2009318"/>
                <a:gd name="connsiteY6" fmla="*/ 1819275 h 1819275"/>
                <a:gd name="connsiteX7" fmla="*/ 0 w 2009318"/>
                <a:gd name="connsiteY7" fmla="*/ 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09318" h="1819275">
                  <a:moveTo>
                    <a:pt x="0" y="0"/>
                  </a:moveTo>
                  <a:lnTo>
                    <a:pt x="216303" y="0"/>
                  </a:lnTo>
                  <a:lnTo>
                    <a:pt x="1044118" y="608012"/>
                  </a:lnTo>
                  <a:lnTo>
                    <a:pt x="1877401" y="0"/>
                  </a:lnTo>
                  <a:lnTo>
                    <a:pt x="2009318" y="0"/>
                  </a:lnTo>
                  <a:lnTo>
                    <a:pt x="2009318" y="148541"/>
                  </a:lnTo>
                  <a:lnTo>
                    <a:pt x="1044118" y="18192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  <p:sp>
          <p:nvSpPr>
            <p:cNvPr id="23" name="Freeform 22"/>
            <p:cNvSpPr>
              <a:spLocks noChangeAspect="1" noChangeArrowheads="1" noTextEdit="1"/>
            </p:cNvSpPr>
            <p:nvPr userDrawn="1"/>
          </p:nvSpPr>
          <p:spPr bwMode="auto">
            <a:xfrm>
              <a:off x="5751982" y="1819276"/>
              <a:ext cx="2411413" cy="2085975"/>
            </a:xfrm>
            <a:custGeom>
              <a:avLst/>
              <a:gdLst>
                <a:gd name="connsiteX0" fmla="*/ 0 w 2411413"/>
                <a:gd name="connsiteY0" fmla="*/ 0 h 2085975"/>
                <a:gd name="connsiteX1" fmla="*/ 2411413 w 2411413"/>
                <a:gd name="connsiteY1" fmla="*/ 0 h 2085975"/>
                <a:gd name="connsiteX2" fmla="*/ 1214231 w 2411413"/>
                <a:gd name="connsiteY2" fmla="*/ 2085975 h 2085975"/>
                <a:gd name="connsiteX3" fmla="*/ 1210511 w 2411413"/>
                <a:gd name="connsiteY3" fmla="*/ 2085975 h 2085975"/>
                <a:gd name="connsiteX4" fmla="*/ 1366838 w 2411413"/>
                <a:gd name="connsiteY4" fmla="*/ 601663 h 2085975"/>
                <a:gd name="connsiteX5" fmla="*/ 0 w 2411413"/>
                <a:gd name="connsiteY5" fmla="*/ 0 h 2085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11413" h="2085975">
                  <a:moveTo>
                    <a:pt x="0" y="0"/>
                  </a:moveTo>
                  <a:lnTo>
                    <a:pt x="2411413" y="0"/>
                  </a:lnTo>
                  <a:lnTo>
                    <a:pt x="1214231" y="2085975"/>
                  </a:lnTo>
                  <a:lnTo>
                    <a:pt x="1210511" y="2085975"/>
                  </a:lnTo>
                  <a:lnTo>
                    <a:pt x="1366838" y="6016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  <p:sp>
          <p:nvSpPr>
            <p:cNvPr id="24" name="Freeform 23"/>
            <p:cNvSpPr>
              <a:spLocks noChangeAspect="1" noChangeArrowheads="1" noTextEdit="1"/>
            </p:cNvSpPr>
            <p:nvPr userDrawn="1"/>
          </p:nvSpPr>
          <p:spPr bwMode="auto">
            <a:xfrm>
              <a:off x="8163395" y="1819275"/>
              <a:ext cx="965200" cy="1670734"/>
            </a:xfrm>
            <a:custGeom>
              <a:avLst/>
              <a:gdLst>
                <a:gd name="connsiteX0" fmla="*/ 0 w 965200"/>
                <a:gd name="connsiteY0" fmla="*/ 0 h 1670734"/>
                <a:gd name="connsiteX1" fmla="*/ 965200 w 965200"/>
                <a:gd name="connsiteY1" fmla="*/ 0 h 1670734"/>
                <a:gd name="connsiteX2" fmla="*/ 965200 w 965200"/>
                <a:gd name="connsiteY2" fmla="*/ 1670734 h 1670734"/>
                <a:gd name="connsiteX3" fmla="*/ 0 w 965200"/>
                <a:gd name="connsiteY3" fmla="*/ 0 h 167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5200" h="1670734">
                  <a:moveTo>
                    <a:pt x="0" y="0"/>
                  </a:moveTo>
                  <a:lnTo>
                    <a:pt x="965200" y="0"/>
                  </a:lnTo>
                  <a:lnTo>
                    <a:pt x="965200" y="1670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577501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 userDrawn="1"/>
        </p:nvSpPr>
        <p:spPr>
          <a:xfrm>
            <a:off x="6858000" y="2571750"/>
            <a:ext cx="2287762" cy="2571750"/>
          </a:xfrm>
          <a:prstGeom prst="triangle">
            <a:avLst>
              <a:gd name="adj" fmla="val 1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143000" y="1257300"/>
            <a:ext cx="7239000" cy="3579978"/>
          </a:xfrm>
        </p:spPr>
        <p:txBody>
          <a:bodyPr/>
          <a:lstStyle>
            <a:lvl1pPr marL="0" indent="0">
              <a:spcBef>
                <a:spcPts val="900"/>
              </a:spcBef>
              <a:buFont typeface="+mj-lt"/>
              <a:buNone/>
              <a:defRPr sz="1350" b="1">
                <a:latin typeface="+mn-lt"/>
              </a:defRPr>
            </a:lvl1pPr>
            <a:lvl2pPr marL="158354" indent="-158354">
              <a:spcBef>
                <a:spcPts val="450"/>
              </a:spcBef>
              <a:buClr>
                <a:schemeClr val="accent5"/>
              </a:buClr>
              <a:defRPr sz="1350" b="1">
                <a:latin typeface="+mn-lt"/>
              </a:defRPr>
            </a:lvl2pPr>
            <a:lvl3pPr marL="298847" indent="-138113">
              <a:spcBef>
                <a:spcPts val="450"/>
              </a:spcBef>
              <a:buClr>
                <a:schemeClr val="accent5"/>
              </a:buClr>
              <a:defRPr sz="1350" b="1">
                <a:latin typeface="+mn-lt"/>
              </a:defRPr>
            </a:lvl3pPr>
            <a:lvl4pPr marL="492919" indent="-173831">
              <a:spcBef>
                <a:spcPts val="225"/>
              </a:spcBef>
              <a:buClr>
                <a:schemeClr val="accent5"/>
              </a:buClr>
              <a:defRPr sz="1200" b="0">
                <a:latin typeface="+mn-lt"/>
              </a:defRPr>
            </a:lvl4pPr>
            <a:lvl5pPr marL="645319" indent="-88106">
              <a:spcBef>
                <a:spcPts val="225"/>
              </a:spcBef>
              <a:buClr>
                <a:schemeClr val="accent5"/>
              </a:buClr>
              <a:defRPr sz="1200" b="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7"/>
          <p:cNvSpPr txBox="1">
            <a:spLocks/>
          </p:cNvSpPr>
          <p:nvPr/>
        </p:nvSpPr>
        <p:spPr bwMode="gray">
          <a:xfrm>
            <a:off x="8578972" y="4939123"/>
            <a:ext cx="547777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750" smtClean="0">
                <a:solidFill>
                  <a:prstClr val="black"/>
                </a:solidFill>
              </a:rPr>
              <a:pPr/>
              <a:t>‹#›</a:t>
            </a:fld>
            <a:endParaRPr lang="en-US" sz="750" dirty="0">
              <a:solidFill>
                <a:prstClr val="black"/>
              </a:solidFill>
            </a:endParaRPr>
          </a:p>
        </p:txBody>
      </p:sp>
      <p:grpSp>
        <p:nvGrpSpPr>
          <p:cNvPr id="7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8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9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0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1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5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00100" y="514350"/>
            <a:ext cx="7486650" cy="571500"/>
          </a:xfrm>
        </p:spPr>
        <p:txBody>
          <a:bodyPr/>
          <a:lstStyle>
            <a:lvl1pPr marL="122635" indent="-122635">
              <a:buClr>
                <a:schemeClr val="accent2"/>
              </a:buClr>
              <a:buFont typeface="Arial" panose="020B0604020202020204" pitchFamily="34" charset="0"/>
              <a:buChar char="│"/>
              <a:defRPr sz="3000">
                <a:solidFill>
                  <a:schemeClr val="accent5"/>
                </a:solidFill>
                <a:latin typeface="+mj-lt"/>
              </a:defRPr>
            </a:lvl1pPr>
          </a:lstStyle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681886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76200" y="914400"/>
            <a:ext cx="8881454" cy="3771900"/>
          </a:xfrm>
          <a:prstGeom prst="rect">
            <a:avLst/>
          </a:prstGeo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450"/>
              </a:spcBef>
              <a:defRPr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99247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9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4"/>
            <a:ext cx="3867150" cy="2760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1389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80664"/>
            <a:ext cx="3886201" cy="27603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DC542-8129-42A2-9B4A-13FBC9A89A67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471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54" y="914401"/>
            <a:ext cx="4343400" cy="36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5854" y="914401"/>
            <a:ext cx="4267200" cy="368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67655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5563712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54" y="914401"/>
            <a:ext cx="4343400" cy="185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5854" y="914400"/>
            <a:ext cx="4267200" cy="1844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67654" y="2857500"/>
            <a:ext cx="4343400" cy="2000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4715854" y="2857500"/>
            <a:ext cx="4267200" cy="20002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9892403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655" y="914400"/>
            <a:ext cx="4361471" cy="47982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itchFamily="34" charset="0"/>
              <a:buNone/>
              <a:defRPr sz="10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654" y="1428750"/>
            <a:ext cx="4343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914400"/>
            <a:ext cx="4370996" cy="479822"/>
          </a:xfrm>
          <a:prstGeom prst="rect">
            <a:avLst/>
          </a:prstGeom>
        </p:spPr>
        <p:txBody>
          <a:bodyPr anchor="b"/>
          <a:lstStyle>
            <a:lvl1pPr marL="0" indent="0">
              <a:buFont typeface="Arial" pitchFamily="34" charset="0"/>
              <a:buChar char=" "/>
              <a:defRPr sz="10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Add text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6" y="1428750"/>
            <a:ext cx="434657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/>
              <a:t>Add text here</a:t>
            </a:r>
          </a:p>
          <a:p>
            <a:pPr lvl="1">
              <a:spcBef>
                <a:spcPts val="450"/>
              </a:spcBef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67655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14832680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5235288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/>
          <p:cNvSpPr txBox="1">
            <a:spLocks/>
          </p:cNvSpPr>
          <p:nvPr/>
        </p:nvSpPr>
        <p:spPr bwMode="gray">
          <a:xfrm>
            <a:off x="8596224" y="4933000"/>
            <a:ext cx="547777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675" smtClean="0">
                <a:solidFill>
                  <a:prstClr val="black"/>
                </a:solidFill>
              </a:rPr>
              <a:pPr/>
              <a:t>‹#›</a:t>
            </a:fld>
            <a:endParaRPr lang="en-US" sz="675" dirty="0">
              <a:solidFill>
                <a:prstClr val="black"/>
              </a:solidFill>
            </a:endParaRPr>
          </a:p>
        </p:txBody>
      </p:sp>
      <p:grpSp>
        <p:nvGrpSpPr>
          <p:cNvPr id="4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8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9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0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1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173397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" y="940468"/>
            <a:ext cx="4343400" cy="3974432"/>
          </a:xfrm>
        </p:spPr>
        <p:txBody>
          <a:bodyPr/>
          <a:lstStyle>
            <a:lvl1pPr marL="0" indent="0">
              <a:buNone/>
              <a:defRPr sz="900">
                <a:latin typeface="+mn-lt"/>
              </a:defRPr>
            </a:lvl1pPr>
            <a:lvl2pPr marL="115491" indent="-115491">
              <a:defRPr sz="900">
                <a:latin typeface="+mn-lt"/>
              </a:defRPr>
            </a:lvl2pPr>
            <a:lvl3pPr marL="244079" indent="-128588">
              <a:defRPr sz="900">
                <a:latin typeface="+mn-lt"/>
              </a:defRPr>
            </a:lvl3pPr>
            <a:lvl4pPr marL="346472" indent="-115491">
              <a:defRPr sz="900">
                <a:latin typeface="+mn-lt"/>
              </a:defRPr>
            </a:lvl4pPr>
            <a:lvl5pPr marL="435769" indent="-89297">
              <a:defRPr sz="900">
                <a:latin typeface="+mn-lt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914400"/>
            <a:ext cx="4114800" cy="3257550"/>
          </a:xfrm>
        </p:spPr>
        <p:txBody>
          <a:bodyPr/>
          <a:lstStyle>
            <a:lvl1pPr marL="0" indent="0">
              <a:buNone/>
              <a:defRPr sz="900">
                <a:latin typeface="+mn-lt"/>
              </a:defRPr>
            </a:lvl1pPr>
            <a:lvl2pPr marL="121444" indent="-121444">
              <a:defRPr sz="900">
                <a:latin typeface="+mn-lt"/>
              </a:defRPr>
            </a:lvl2pPr>
            <a:lvl3pPr marL="230981" indent="-109538">
              <a:defRPr sz="900">
                <a:latin typeface="+mn-lt"/>
              </a:defRPr>
            </a:lvl3pPr>
            <a:lvl4pPr marL="320279" indent="-102394">
              <a:defRPr sz="900">
                <a:latin typeface="+mn-lt"/>
              </a:defRPr>
            </a:lvl4pPr>
            <a:lvl5pPr marL="397669" indent="-77391">
              <a:defRPr sz="900">
                <a:latin typeface="+mn-lt"/>
              </a:defRPr>
            </a:lvl5pPr>
          </a:lstStyle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4171950"/>
            <a:ext cx="4114800" cy="685800"/>
          </a:xfrm>
        </p:spPr>
        <p:txBody>
          <a:bodyPr/>
          <a:lstStyle>
            <a:lvl1pPr marL="0" indent="0">
              <a:buNone/>
              <a:defRPr sz="750">
                <a:solidFill>
                  <a:schemeClr val="accent4"/>
                </a:solidFill>
                <a:latin typeface="+mn-lt"/>
              </a:defRPr>
            </a:lvl1pPr>
            <a:lvl2pPr marL="158354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297656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446485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595313" indent="0">
              <a:buNone/>
              <a:defRPr sz="75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hasCustomPrompt="1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</p:spTree>
    <p:extLst>
      <p:ext uri="{BB962C8B-B14F-4D97-AF65-F5344CB8AC3E}">
        <p14:creationId xmlns:p14="http://schemas.microsoft.com/office/powerpoint/2010/main" val="3203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EFB3-03C1-4442-AC87-F1CC691F25DF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373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4B25A-0B85-4299-B7C7-9377D5D20E41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0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FBC2-95CC-4F4C-9803-11580A5C65ED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D1DD1-FC47-4F0E-823B-AEAA57CBD8AE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1"/>
            <a:ext cx="78867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B7133B-966A-4632-8C78-FC6016965737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2E5E7068-80A4-461C-9D47-1DDA98384492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7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4750738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34290" rIns="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rgbClr val="FFFFFF"/>
                </a:solidFill>
              </a:defRPr>
            </a:lvl1pPr>
          </a:lstStyle>
          <a:p>
            <a:fld id="{2F9AA516-96A5-497B-A2F6-9F192EEE6513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40"/>
            <a:ext cx="3617103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7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4844840"/>
            <a:ext cx="98401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5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  <p:sldLayoutId id="2147484031" r:id="rId9"/>
    <p:sldLayoutId id="2147484032" r:id="rId10"/>
    <p:sldLayoutId id="2147484033" r:id="rId11"/>
    <p:sldLayoutId id="2147484118" r:id="rId12"/>
  </p:sldLayoutIdLst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1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2"/>
            <a:ext cx="7886700" cy="326350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1DEB9A-BEA5-465B-A14D-C2850E9F17FC}" type="datetime1">
              <a:rPr lang="en-US" smtClean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76200" y="857250"/>
            <a:ext cx="8906854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Add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76201" y="114300"/>
            <a:ext cx="891539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Heading 1 (Title Case)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9144000" cy="57150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" name="Group 15"/>
          <p:cNvGrpSpPr>
            <a:grpSpLocks noChangeAspect="1"/>
          </p:cNvGrpSpPr>
          <p:nvPr userDrawn="1"/>
        </p:nvGrpSpPr>
        <p:grpSpPr bwMode="auto">
          <a:xfrm>
            <a:off x="7772400" y="4904721"/>
            <a:ext cx="914400" cy="182153"/>
            <a:chOff x="240" y="3738"/>
            <a:chExt cx="1634" cy="434"/>
          </a:xfrm>
        </p:grpSpPr>
        <p:sp>
          <p:nvSpPr>
            <p:cNvPr id="11" name="Freeform 16"/>
            <p:cNvSpPr>
              <a:spLocks/>
            </p:cNvSpPr>
            <p:nvPr userDrawn="1"/>
          </p:nvSpPr>
          <p:spPr bwMode="auto">
            <a:xfrm>
              <a:off x="797" y="3795"/>
              <a:ext cx="256" cy="314"/>
            </a:xfrm>
            <a:custGeom>
              <a:avLst/>
              <a:gdLst>
                <a:gd name="T0" fmla="*/ 63 w 346"/>
                <a:gd name="T1" fmla="*/ 293 h 422"/>
                <a:gd name="T2" fmla="*/ 188 w 346"/>
                <a:gd name="T3" fmla="*/ 353 h 422"/>
                <a:gd name="T4" fmla="*/ 231 w 346"/>
                <a:gd name="T5" fmla="*/ 347 h 422"/>
                <a:gd name="T6" fmla="*/ 265 w 346"/>
                <a:gd name="T7" fmla="*/ 301 h 422"/>
                <a:gd name="T8" fmla="*/ 235 w 346"/>
                <a:gd name="T9" fmla="*/ 261 h 422"/>
                <a:gd name="T10" fmla="*/ 188 w 346"/>
                <a:gd name="T11" fmla="*/ 248 h 422"/>
                <a:gd name="T12" fmla="*/ 140 w 346"/>
                <a:gd name="T13" fmla="*/ 238 h 422"/>
                <a:gd name="T14" fmla="*/ 89 w 346"/>
                <a:gd name="T15" fmla="*/ 224 h 422"/>
                <a:gd name="T16" fmla="*/ 22 w 346"/>
                <a:gd name="T17" fmla="*/ 125 h 422"/>
                <a:gd name="T18" fmla="*/ 180 w 346"/>
                <a:gd name="T19" fmla="*/ 0 h 422"/>
                <a:gd name="T20" fmla="*/ 342 w 346"/>
                <a:gd name="T21" fmla="*/ 82 h 422"/>
                <a:gd name="T22" fmla="*/ 280 w 346"/>
                <a:gd name="T23" fmla="*/ 128 h 422"/>
                <a:gd name="T24" fmla="*/ 176 w 346"/>
                <a:gd name="T25" fmla="*/ 68 h 422"/>
                <a:gd name="T26" fmla="*/ 101 w 346"/>
                <a:gd name="T27" fmla="*/ 117 h 422"/>
                <a:gd name="T28" fmla="*/ 175 w 346"/>
                <a:gd name="T29" fmla="*/ 165 h 422"/>
                <a:gd name="T30" fmla="*/ 216 w 346"/>
                <a:gd name="T31" fmla="*/ 174 h 422"/>
                <a:gd name="T32" fmla="*/ 346 w 346"/>
                <a:gd name="T33" fmla="*/ 293 h 422"/>
                <a:gd name="T34" fmla="*/ 176 w 346"/>
                <a:gd name="T35" fmla="*/ 422 h 422"/>
                <a:gd name="T36" fmla="*/ 104 w 346"/>
                <a:gd name="T37" fmla="*/ 413 h 422"/>
                <a:gd name="T38" fmla="*/ 0 w 346"/>
                <a:gd name="T39" fmla="*/ 337 h 422"/>
                <a:gd name="T40" fmla="*/ 63 w 346"/>
                <a:gd name="T41" fmla="*/ 293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6" h="422">
                  <a:moveTo>
                    <a:pt x="63" y="293"/>
                  </a:moveTo>
                  <a:cubicBezTo>
                    <a:pt x="73" y="307"/>
                    <a:pt x="103" y="353"/>
                    <a:pt x="188" y="353"/>
                  </a:cubicBezTo>
                  <a:cubicBezTo>
                    <a:pt x="202" y="353"/>
                    <a:pt x="217" y="352"/>
                    <a:pt x="231" y="347"/>
                  </a:cubicBezTo>
                  <a:cubicBezTo>
                    <a:pt x="260" y="335"/>
                    <a:pt x="265" y="314"/>
                    <a:pt x="265" y="301"/>
                  </a:cubicBezTo>
                  <a:cubicBezTo>
                    <a:pt x="265" y="275"/>
                    <a:pt x="247" y="266"/>
                    <a:pt x="235" y="261"/>
                  </a:cubicBezTo>
                  <a:cubicBezTo>
                    <a:pt x="226" y="257"/>
                    <a:pt x="225" y="257"/>
                    <a:pt x="188" y="248"/>
                  </a:cubicBezTo>
                  <a:cubicBezTo>
                    <a:pt x="140" y="238"/>
                    <a:pt x="140" y="238"/>
                    <a:pt x="140" y="238"/>
                  </a:cubicBezTo>
                  <a:cubicBezTo>
                    <a:pt x="114" y="232"/>
                    <a:pt x="102" y="229"/>
                    <a:pt x="89" y="224"/>
                  </a:cubicBezTo>
                  <a:cubicBezTo>
                    <a:pt x="71" y="216"/>
                    <a:pt x="22" y="192"/>
                    <a:pt x="22" y="125"/>
                  </a:cubicBezTo>
                  <a:cubicBezTo>
                    <a:pt x="22" y="49"/>
                    <a:pt x="86" y="0"/>
                    <a:pt x="180" y="0"/>
                  </a:cubicBezTo>
                  <a:cubicBezTo>
                    <a:pt x="267" y="0"/>
                    <a:pt x="313" y="43"/>
                    <a:pt x="342" y="82"/>
                  </a:cubicBezTo>
                  <a:cubicBezTo>
                    <a:pt x="280" y="128"/>
                    <a:pt x="280" y="128"/>
                    <a:pt x="280" y="128"/>
                  </a:cubicBezTo>
                  <a:cubicBezTo>
                    <a:pt x="267" y="108"/>
                    <a:pt x="241" y="68"/>
                    <a:pt x="176" y="68"/>
                  </a:cubicBezTo>
                  <a:cubicBezTo>
                    <a:pt x="136" y="68"/>
                    <a:pt x="101" y="86"/>
                    <a:pt x="101" y="117"/>
                  </a:cubicBezTo>
                  <a:cubicBezTo>
                    <a:pt x="101" y="151"/>
                    <a:pt x="138" y="158"/>
                    <a:pt x="175" y="165"/>
                  </a:cubicBezTo>
                  <a:cubicBezTo>
                    <a:pt x="216" y="174"/>
                    <a:pt x="216" y="174"/>
                    <a:pt x="216" y="174"/>
                  </a:cubicBezTo>
                  <a:cubicBezTo>
                    <a:pt x="270" y="185"/>
                    <a:pt x="346" y="207"/>
                    <a:pt x="346" y="293"/>
                  </a:cubicBezTo>
                  <a:cubicBezTo>
                    <a:pt x="346" y="385"/>
                    <a:pt x="261" y="422"/>
                    <a:pt x="176" y="422"/>
                  </a:cubicBezTo>
                  <a:cubicBezTo>
                    <a:pt x="153" y="422"/>
                    <a:pt x="128" y="420"/>
                    <a:pt x="104" y="413"/>
                  </a:cubicBezTo>
                  <a:cubicBezTo>
                    <a:pt x="77" y="405"/>
                    <a:pt x="30" y="386"/>
                    <a:pt x="0" y="337"/>
                  </a:cubicBezTo>
                  <a:lnTo>
                    <a:pt x="63" y="293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2" name="Freeform 17"/>
            <p:cNvSpPr>
              <a:spLocks noEditPoints="1"/>
            </p:cNvSpPr>
            <p:nvPr userDrawn="1"/>
          </p:nvSpPr>
          <p:spPr bwMode="auto">
            <a:xfrm>
              <a:off x="1084" y="3884"/>
              <a:ext cx="211" cy="224"/>
            </a:xfrm>
            <a:custGeom>
              <a:avLst/>
              <a:gdLst>
                <a:gd name="T0" fmla="*/ 208 w 285"/>
                <a:gd name="T1" fmla="*/ 114 h 302"/>
                <a:gd name="T2" fmla="*/ 144 w 285"/>
                <a:gd name="T3" fmla="*/ 55 h 302"/>
                <a:gd name="T4" fmla="*/ 75 w 285"/>
                <a:gd name="T5" fmla="*/ 114 h 302"/>
                <a:gd name="T6" fmla="*/ 208 w 285"/>
                <a:gd name="T7" fmla="*/ 114 h 302"/>
                <a:gd name="T8" fmla="*/ 285 w 285"/>
                <a:gd name="T9" fmla="*/ 229 h 302"/>
                <a:gd name="T10" fmla="*/ 146 w 285"/>
                <a:gd name="T11" fmla="*/ 302 h 302"/>
                <a:gd name="T12" fmla="*/ 0 w 285"/>
                <a:gd name="T13" fmla="*/ 150 h 302"/>
                <a:gd name="T14" fmla="*/ 142 w 285"/>
                <a:gd name="T15" fmla="*/ 0 h 302"/>
                <a:gd name="T16" fmla="*/ 254 w 285"/>
                <a:gd name="T17" fmla="*/ 54 h 302"/>
                <a:gd name="T18" fmla="*/ 283 w 285"/>
                <a:gd name="T19" fmla="*/ 165 h 302"/>
                <a:gd name="T20" fmla="*/ 73 w 285"/>
                <a:gd name="T21" fmla="*/ 165 h 302"/>
                <a:gd name="T22" fmla="*/ 153 w 285"/>
                <a:gd name="T23" fmla="*/ 235 h 302"/>
                <a:gd name="T24" fmla="*/ 227 w 285"/>
                <a:gd name="T25" fmla="*/ 196 h 302"/>
                <a:gd name="T26" fmla="*/ 285 w 285"/>
                <a:gd name="T27" fmla="*/ 229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" h="302">
                  <a:moveTo>
                    <a:pt x="208" y="114"/>
                  </a:moveTo>
                  <a:cubicBezTo>
                    <a:pt x="202" y="70"/>
                    <a:pt x="174" y="55"/>
                    <a:pt x="144" y="55"/>
                  </a:cubicBezTo>
                  <a:cubicBezTo>
                    <a:pt x="108" y="55"/>
                    <a:pt x="83" y="76"/>
                    <a:pt x="75" y="114"/>
                  </a:cubicBezTo>
                  <a:lnTo>
                    <a:pt x="208" y="114"/>
                  </a:lnTo>
                  <a:close/>
                  <a:moveTo>
                    <a:pt x="285" y="229"/>
                  </a:moveTo>
                  <a:cubicBezTo>
                    <a:pt x="250" y="277"/>
                    <a:pt x="204" y="302"/>
                    <a:pt x="146" y="302"/>
                  </a:cubicBezTo>
                  <a:cubicBezTo>
                    <a:pt x="72" y="302"/>
                    <a:pt x="0" y="254"/>
                    <a:pt x="0" y="150"/>
                  </a:cubicBezTo>
                  <a:cubicBezTo>
                    <a:pt x="0" y="54"/>
                    <a:pt x="62" y="0"/>
                    <a:pt x="142" y="0"/>
                  </a:cubicBezTo>
                  <a:cubicBezTo>
                    <a:pt x="217" y="0"/>
                    <a:pt x="248" y="45"/>
                    <a:pt x="254" y="54"/>
                  </a:cubicBezTo>
                  <a:cubicBezTo>
                    <a:pt x="277" y="87"/>
                    <a:pt x="282" y="136"/>
                    <a:pt x="283" y="165"/>
                  </a:cubicBezTo>
                  <a:cubicBezTo>
                    <a:pt x="73" y="165"/>
                    <a:pt x="73" y="165"/>
                    <a:pt x="73" y="165"/>
                  </a:cubicBezTo>
                  <a:cubicBezTo>
                    <a:pt x="80" y="209"/>
                    <a:pt x="108" y="235"/>
                    <a:pt x="153" y="235"/>
                  </a:cubicBezTo>
                  <a:cubicBezTo>
                    <a:pt x="200" y="235"/>
                    <a:pt x="219" y="208"/>
                    <a:pt x="227" y="196"/>
                  </a:cubicBezTo>
                  <a:lnTo>
                    <a:pt x="285" y="22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3" name="Freeform 18"/>
            <p:cNvSpPr>
              <a:spLocks noEditPoints="1"/>
            </p:cNvSpPr>
            <p:nvPr userDrawn="1"/>
          </p:nvSpPr>
          <p:spPr bwMode="auto">
            <a:xfrm>
              <a:off x="1323" y="3884"/>
              <a:ext cx="205" cy="288"/>
            </a:xfrm>
            <a:custGeom>
              <a:avLst/>
              <a:gdLst>
                <a:gd name="T0" fmla="*/ 140 w 276"/>
                <a:gd name="T1" fmla="*/ 61 h 388"/>
                <a:gd name="T2" fmla="*/ 70 w 276"/>
                <a:gd name="T3" fmla="*/ 139 h 388"/>
                <a:gd name="T4" fmla="*/ 140 w 276"/>
                <a:gd name="T5" fmla="*/ 214 h 388"/>
                <a:gd name="T6" fmla="*/ 210 w 276"/>
                <a:gd name="T7" fmla="*/ 142 h 388"/>
                <a:gd name="T8" fmla="*/ 140 w 276"/>
                <a:gd name="T9" fmla="*/ 61 h 388"/>
                <a:gd name="T10" fmla="*/ 276 w 276"/>
                <a:gd name="T11" fmla="*/ 9 h 388"/>
                <a:gd name="T12" fmla="*/ 276 w 276"/>
                <a:gd name="T13" fmla="*/ 242 h 388"/>
                <a:gd name="T14" fmla="*/ 258 w 276"/>
                <a:gd name="T15" fmla="*/ 345 h 388"/>
                <a:gd name="T16" fmla="*/ 140 w 276"/>
                <a:gd name="T17" fmla="*/ 388 h 388"/>
                <a:gd name="T18" fmla="*/ 9 w 276"/>
                <a:gd name="T19" fmla="*/ 299 h 388"/>
                <a:gd name="T20" fmla="*/ 84 w 276"/>
                <a:gd name="T21" fmla="*/ 299 h 388"/>
                <a:gd name="T22" fmla="*/ 142 w 276"/>
                <a:gd name="T23" fmla="*/ 334 h 388"/>
                <a:gd name="T24" fmla="*/ 198 w 276"/>
                <a:gd name="T25" fmla="*/ 311 h 388"/>
                <a:gd name="T26" fmla="*/ 208 w 276"/>
                <a:gd name="T27" fmla="*/ 246 h 388"/>
                <a:gd name="T28" fmla="*/ 123 w 276"/>
                <a:gd name="T29" fmla="*/ 277 h 388"/>
                <a:gd name="T30" fmla="*/ 0 w 276"/>
                <a:gd name="T31" fmla="*/ 141 h 388"/>
                <a:gd name="T32" fmla="*/ 128 w 276"/>
                <a:gd name="T33" fmla="*/ 0 h 388"/>
                <a:gd name="T34" fmla="*/ 208 w 276"/>
                <a:gd name="T35" fmla="*/ 38 h 388"/>
                <a:gd name="T36" fmla="*/ 208 w 276"/>
                <a:gd name="T37" fmla="*/ 9 h 388"/>
                <a:gd name="T38" fmla="*/ 276 w 276"/>
                <a:gd name="T39" fmla="*/ 9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76" h="388">
                  <a:moveTo>
                    <a:pt x="140" y="61"/>
                  </a:moveTo>
                  <a:cubicBezTo>
                    <a:pt x="105" y="61"/>
                    <a:pt x="70" y="84"/>
                    <a:pt x="70" y="139"/>
                  </a:cubicBezTo>
                  <a:cubicBezTo>
                    <a:pt x="70" y="188"/>
                    <a:pt x="100" y="214"/>
                    <a:pt x="140" y="214"/>
                  </a:cubicBezTo>
                  <a:cubicBezTo>
                    <a:pt x="177" y="214"/>
                    <a:pt x="210" y="194"/>
                    <a:pt x="210" y="142"/>
                  </a:cubicBezTo>
                  <a:cubicBezTo>
                    <a:pt x="211" y="96"/>
                    <a:pt x="186" y="61"/>
                    <a:pt x="140" y="61"/>
                  </a:cubicBezTo>
                  <a:moveTo>
                    <a:pt x="276" y="9"/>
                  </a:moveTo>
                  <a:cubicBezTo>
                    <a:pt x="276" y="242"/>
                    <a:pt x="276" y="242"/>
                    <a:pt x="276" y="242"/>
                  </a:cubicBezTo>
                  <a:cubicBezTo>
                    <a:pt x="276" y="298"/>
                    <a:pt x="276" y="321"/>
                    <a:pt x="258" y="345"/>
                  </a:cubicBezTo>
                  <a:cubicBezTo>
                    <a:pt x="242" y="366"/>
                    <a:pt x="207" y="388"/>
                    <a:pt x="140" y="388"/>
                  </a:cubicBezTo>
                  <a:cubicBezTo>
                    <a:pt x="38" y="388"/>
                    <a:pt x="18" y="344"/>
                    <a:pt x="9" y="299"/>
                  </a:cubicBezTo>
                  <a:cubicBezTo>
                    <a:pt x="84" y="299"/>
                    <a:pt x="84" y="299"/>
                    <a:pt x="84" y="299"/>
                  </a:cubicBezTo>
                  <a:cubicBezTo>
                    <a:pt x="89" y="315"/>
                    <a:pt x="101" y="334"/>
                    <a:pt x="142" y="334"/>
                  </a:cubicBezTo>
                  <a:cubicBezTo>
                    <a:pt x="177" y="334"/>
                    <a:pt x="192" y="320"/>
                    <a:pt x="198" y="311"/>
                  </a:cubicBezTo>
                  <a:cubicBezTo>
                    <a:pt x="208" y="297"/>
                    <a:pt x="208" y="281"/>
                    <a:pt x="208" y="246"/>
                  </a:cubicBezTo>
                  <a:cubicBezTo>
                    <a:pt x="194" y="259"/>
                    <a:pt x="164" y="277"/>
                    <a:pt x="123" y="277"/>
                  </a:cubicBezTo>
                  <a:cubicBezTo>
                    <a:pt x="56" y="277"/>
                    <a:pt x="0" y="231"/>
                    <a:pt x="0" y="141"/>
                  </a:cubicBezTo>
                  <a:cubicBezTo>
                    <a:pt x="0" y="35"/>
                    <a:pt x="75" y="0"/>
                    <a:pt x="128" y="0"/>
                  </a:cubicBezTo>
                  <a:cubicBezTo>
                    <a:pt x="179" y="0"/>
                    <a:pt x="200" y="28"/>
                    <a:pt x="208" y="38"/>
                  </a:cubicBezTo>
                  <a:cubicBezTo>
                    <a:pt x="208" y="9"/>
                    <a:pt x="208" y="9"/>
                    <a:pt x="208" y="9"/>
                  </a:cubicBezTo>
                  <a:lnTo>
                    <a:pt x="276" y="9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4" name="Freeform 19"/>
            <p:cNvSpPr>
              <a:spLocks noEditPoints="1"/>
            </p:cNvSpPr>
            <p:nvPr userDrawn="1"/>
          </p:nvSpPr>
          <p:spPr bwMode="auto">
            <a:xfrm>
              <a:off x="1567" y="3884"/>
              <a:ext cx="200" cy="222"/>
            </a:xfrm>
            <a:custGeom>
              <a:avLst/>
              <a:gdLst>
                <a:gd name="T0" fmla="*/ 189 w 270"/>
                <a:gd name="T1" fmla="*/ 151 h 300"/>
                <a:gd name="T2" fmla="*/ 130 w 270"/>
                <a:gd name="T3" fmla="*/ 168 h 300"/>
                <a:gd name="T4" fmla="*/ 73 w 270"/>
                <a:gd name="T5" fmla="*/ 208 h 300"/>
                <a:gd name="T6" fmla="*/ 119 w 270"/>
                <a:gd name="T7" fmla="*/ 241 h 300"/>
                <a:gd name="T8" fmla="*/ 185 w 270"/>
                <a:gd name="T9" fmla="*/ 208 h 300"/>
                <a:gd name="T10" fmla="*/ 189 w 270"/>
                <a:gd name="T11" fmla="*/ 183 h 300"/>
                <a:gd name="T12" fmla="*/ 189 w 270"/>
                <a:gd name="T13" fmla="*/ 151 h 300"/>
                <a:gd name="T14" fmla="*/ 14 w 270"/>
                <a:gd name="T15" fmla="*/ 92 h 300"/>
                <a:gd name="T16" fmla="*/ 25 w 270"/>
                <a:gd name="T17" fmla="*/ 50 h 300"/>
                <a:gd name="T18" fmla="*/ 138 w 270"/>
                <a:gd name="T19" fmla="*/ 0 h 300"/>
                <a:gd name="T20" fmla="*/ 223 w 270"/>
                <a:gd name="T21" fmla="*/ 18 h 300"/>
                <a:gd name="T22" fmla="*/ 258 w 270"/>
                <a:gd name="T23" fmla="*/ 96 h 300"/>
                <a:gd name="T24" fmla="*/ 258 w 270"/>
                <a:gd name="T25" fmla="*/ 247 h 300"/>
                <a:gd name="T26" fmla="*/ 270 w 270"/>
                <a:gd name="T27" fmla="*/ 293 h 300"/>
                <a:gd name="T28" fmla="*/ 189 w 270"/>
                <a:gd name="T29" fmla="*/ 293 h 300"/>
                <a:gd name="T30" fmla="*/ 188 w 270"/>
                <a:gd name="T31" fmla="*/ 271 h 300"/>
                <a:gd name="T32" fmla="*/ 103 w 270"/>
                <a:gd name="T33" fmla="*/ 300 h 300"/>
                <a:gd name="T34" fmla="*/ 0 w 270"/>
                <a:gd name="T35" fmla="*/ 211 h 300"/>
                <a:gd name="T36" fmla="*/ 10 w 270"/>
                <a:gd name="T37" fmla="*/ 172 h 300"/>
                <a:gd name="T38" fmla="*/ 101 w 270"/>
                <a:gd name="T39" fmla="*/ 117 h 300"/>
                <a:gd name="T40" fmla="*/ 189 w 270"/>
                <a:gd name="T41" fmla="*/ 96 h 300"/>
                <a:gd name="T42" fmla="*/ 141 w 270"/>
                <a:gd name="T43" fmla="*/ 53 h 300"/>
                <a:gd name="T44" fmla="*/ 90 w 270"/>
                <a:gd name="T45" fmla="*/ 71 h 300"/>
                <a:gd name="T46" fmla="*/ 83 w 270"/>
                <a:gd name="T47" fmla="*/ 96 h 300"/>
                <a:gd name="T48" fmla="*/ 14 w 270"/>
                <a:gd name="T49" fmla="*/ 9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70" h="300">
                  <a:moveTo>
                    <a:pt x="189" y="151"/>
                  </a:moveTo>
                  <a:cubicBezTo>
                    <a:pt x="176" y="158"/>
                    <a:pt x="160" y="163"/>
                    <a:pt x="130" y="168"/>
                  </a:cubicBezTo>
                  <a:cubicBezTo>
                    <a:pt x="105" y="172"/>
                    <a:pt x="73" y="178"/>
                    <a:pt x="73" y="208"/>
                  </a:cubicBezTo>
                  <a:cubicBezTo>
                    <a:pt x="73" y="230"/>
                    <a:pt x="91" y="241"/>
                    <a:pt x="119" y="241"/>
                  </a:cubicBezTo>
                  <a:cubicBezTo>
                    <a:pt x="153" y="241"/>
                    <a:pt x="178" y="225"/>
                    <a:pt x="185" y="208"/>
                  </a:cubicBezTo>
                  <a:cubicBezTo>
                    <a:pt x="189" y="200"/>
                    <a:pt x="189" y="191"/>
                    <a:pt x="189" y="183"/>
                  </a:cubicBezTo>
                  <a:lnTo>
                    <a:pt x="189" y="151"/>
                  </a:lnTo>
                  <a:close/>
                  <a:moveTo>
                    <a:pt x="14" y="92"/>
                  </a:moveTo>
                  <a:cubicBezTo>
                    <a:pt x="15" y="78"/>
                    <a:pt x="16" y="66"/>
                    <a:pt x="25" y="50"/>
                  </a:cubicBezTo>
                  <a:cubicBezTo>
                    <a:pt x="52" y="0"/>
                    <a:pt x="120" y="0"/>
                    <a:pt x="138" y="0"/>
                  </a:cubicBezTo>
                  <a:cubicBezTo>
                    <a:pt x="165" y="0"/>
                    <a:pt x="198" y="4"/>
                    <a:pt x="223" y="18"/>
                  </a:cubicBezTo>
                  <a:cubicBezTo>
                    <a:pt x="257" y="39"/>
                    <a:pt x="258" y="66"/>
                    <a:pt x="258" y="96"/>
                  </a:cubicBezTo>
                  <a:cubicBezTo>
                    <a:pt x="258" y="247"/>
                    <a:pt x="258" y="247"/>
                    <a:pt x="258" y="247"/>
                  </a:cubicBezTo>
                  <a:cubicBezTo>
                    <a:pt x="258" y="269"/>
                    <a:pt x="258" y="276"/>
                    <a:pt x="270" y="293"/>
                  </a:cubicBezTo>
                  <a:cubicBezTo>
                    <a:pt x="189" y="293"/>
                    <a:pt x="189" y="293"/>
                    <a:pt x="189" y="293"/>
                  </a:cubicBezTo>
                  <a:cubicBezTo>
                    <a:pt x="189" y="286"/>
                    <a:pt x="188" y="275"/>
                    <a:pt x="188" y="271"/>
                  </a:cubicBezTo>
                  <a:cubicBezTo>
                    <a:pt x="173" y="283"/>
                    <a:pt x="143" y="300"/>
                    <a:pt x="103" y="300"/>
                  </a:cubicBezTo>
                  <a:cubicBezTo>
                    <a:pt x="39" y="300"/>
                    <a:pt x="0" y="260"/>
                    <a:pt x="0" y="211"/>
                  </a:cubicBezTo>
                  <a:cubicBezTo>
                    <a:pt x="0" y="197"/>
                    <a:pt x="4" y="184"/>
                    <a:pt x="10" y="172"/>
                  </a:cubicBezTo>
                  <a:cubicBezTo>
                    <a:pt x="30" y="132"/>
                    <a:pt x="74" y="122"/>
                    <a:pt x="101" y="117"/>
                  </a:cubicBezTo>
                  <a:cubicBezTo>
                    <a:pt x="160" y="105"/>
                    <a:pt x="164" y="104"/>
                    <a:pt x="189" y="96"/>
                  </a:cubicBezTo>
                  <a:cubicBezTo>
                    <a:pt x="189" y="82"/>
                    <a:pt x="188" y="53"/>
                    <a:pt x="141" y="53"/>
                  </a:cubicBezTo>
                  <a:cubicBezTo>
                    <a:pt x="112" y="53"/>
                    <a:pt x="97" y="62"/>
                    <a:pt x="90" y="71"/>
                  </a:cubicBezTo>
                  <a:cubicBezTo>
                    <a:pt x="83" y="80"/>
                    <a:pt x="83" y="88"/>
                    <a:pt x="83" y="96"/>
                  </a:cubicBezTo>
                  <a:lnTo>
                    <a:pt x="14" y="92"/>
                  </a:lnTo>
                  <a:close/>
                </a:path>
              </a:pathLst>
            </a:cu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5" name="Rectangle 20"/>
            <p:cNvSpPr>
              <a:spLocks noChangeArrowheads="1"/>
            </p:cNvSpPr>
            <p:nvPr userDrawn="1"/>
          </p:nvSpPr>
          <p:spPr bwMode="auto">
            <a:xfrm>
              <a:off x="1823" y="3804"/>
              <a:ext cx="51" cy="297"/>
            </a:xfrm>
            <a:prstGeom prst="rect">
              <a:avLst/>
            </a:prstGeom>
            <a:solidFill>
              <a:srgbClr val="252C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6" name="Freeform 21"/>
            <p:cNvSpPr>
              <a:spLocks/>
            </p:cNvSpPr>
            <p:nvPr userDrawn="1"/>
          </p:nvSpPr>
          <p:spPr bwMode="auto">
            <a:xfrm>
              <a:off x="49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08 w 250"/>
                <a:gd name="T3" fmla="*/ 62 h 217"/>
                <a:gd name="T4" fmla="*/ 250 w 250"/>
                <a:gd name="T5" fmla="*/ 0 h 217"/>
                <a:gd name="T6" fmla="*/ 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08" y="62"/>
                  </a:lnTo>
                  <a:lnTo>
                    <a:pt x="250" y="0"/>
                  </a:lnTo>
                  <a:lnTo>
                    <a:pt x="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7" name="Freeform 22"/>
            <p:cNvSpPr>
              <a:spLocks/>
            </p:cNvSpPr>
            <p:nvPr userDrawn="1"/>
          </p:nvSpPr>
          <p:spPr bwMode="auto">
            <a:xfrm>
              <a:off x="365" y="3738"/>
              <a:ext cx="250" cy="217"/>
            </a:xfrm>
            <a:custGeom>
              <a:avLst/>
              <a:gdLst>
                <a:gd name="T0" fmla="*/ 250 w 250"/>
                <a:gd name="T1" fmla="*/ 0 h 217"/>
                <a:gd name="T2" fmla="*/ 125 w 250"/>
                <a:gd name="T3" fmla="*/ 92 h 217"/>
                <a:gd name="T4" fmla="*/ 0 w 250"/>
                <a:gd name="T5" fmla="*/ 0 h 217"/>
                <a:gd name="T6" fmla="*/ 125 w 250"/>
                <a:gd name="T7" fmla="*/ 217 h 217"/>
                <a:gd name="T8" fmla="*/ 250 w 250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250" y="0"/>
                  </a:moveTo>
                  <a:lnTo>
                    <a:pt x="125" y="92"/>
                  </a:lnTo>
                  <a:lnTo>
                    <a:pt x="0" y="0"/>
                  </a:lnTo>
                  <a:lnTo>
                    <a:pt x="125" y="217"/>
                  </a:lnTo>
                  <a:lnTo>
                    <a:pt x="250" y="0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18" name="Freeform 23"/>
            <p:cNvSpPr>
              <a:spLocks/>
            </p:cNvSpPr>
            <p:nvPr userDrawn="1"/>
          </p:nvSpPr>
          <p:spPr bwMode="auto">
            <a:xfrm>
              <a:off x="240" y="3955"/>
              <a:ext cx="250" cy="217"/>
            </a:xfrm>
            <a:custGeom>
              <a:avLst/>
              <a:gdLst>
                <a:gd name="T0" fmla="*/ 125 w 250"/>
                <a:gd name="T1" fmla="*/ 217 h 217"/>
                <a:gd name="T2" fmla="*/ 141 w 250"/>
                <a:gd name="T3" fmla="*/ 62 h 217"/>
                <a:gd name="T4" fmla="*/ 0 w 250"/>
                <a:gd name="T5" fmla="*/ 0 h 217"/>
                <a:gd name="T6" fmla="*/ 250 w 250"/>
                <a:gd name="T7" fmla="*/ 0 h 217"/>
                <a:gd name="T8" fmla="*/ 125 w 250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0" h="217">
                  <a:moveTo>
                    <a:pt x="125" y="217"/>
                  </a:moveTo>
                  <a:lnTo>
                    <a:pt x="141" y="62"/>
                  </a:lnTo>
                  <a:lnTo>
                    <a:pt x="0" y="0"/>
                  </a:lnTo>
                  <a:lnTo>
                    <a:pt x="250" y="0"/>
                  </a:lnTo>
                  <a:lnTo>
                    <a:pt x="125" y="217"/>
                  </a:lnTo>
                  <a:close/>
                </a:path>
              </a:pathLst>
            </a:custGeom>
            <a:solidFill>
              <a:srgbClr val="3AC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</p:grpSp>
      <p:sp>
        <p:nvSpPr>
          <p:cNvPr id="19" name="Slide Number Placeholder 7"/>
          <p:cNvSpPr txBox="1">
            <a:spLocks/>
          </p:cNvSpPr>
          <p:nvPr userDrawn="1"/>
        </p:nvSpPr>
        <p:spPr bwMode="gray">
          <a:xfrm>
            <a:off x="8686800" y="4938345"/>
            <a:ext cx="439948" cy="169113"/>
          </a:xfrm>
          <a:prstGeom prst="rect">
            <a:avLst/>
          </a:prstGeom>
          <a:ln>
            <a:noFill/>
          </a:ln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z="675" smtClean="0">
                <a:solidFill>
                  <a:prstClr val="black"/>
                </a:solidFill>
              </a:rPr>
              <a:pPr/>
              <a:t>‹#›</a:t>
            </a:fld>
            <a:endParaRPr lang="en-US" sz="675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6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5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650" b="1">
          <a:solidFill>
            <a:schemeClr val="tx2"/>
          </a:solidFill>
          <a:latin typeface="Arial" charset="0"/>
        </a:defRPr>
      </a:lvl9pPr>
    </p:titleStyle>
    <p:bodyStyle>
      <a:lvl1pPr marL="122635" indent="-122635" algn="l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Clr>
          <a:schemeClr val="accent5"/>
        </a:buClr>
        <a:buFont typeface="Symbol" panose="05050102010706020507" pitchFamily="18" charset="2"/>
        <a:buChar char="·"/>
        <a:defRPr sz="1050">
          <a:solidFill>
            <a:schemeClr val="tx1"/>
          </a:solidFill>
          <a:latin typeface="+mn-lt"/>
          <a:ea typeface="+mn-ea"/>
          <a:cs typeface="+mn-cs"/>
        </a:defRPr>
      </a:lvl1pPr>
      <a:lvl2pPr marL="226219" indent="-103585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–"/>
        <a:tabLst/>
        <a:defRPr sz="1050">
          <a:solidFill>
            <a:schemeClr val="tx1"/>
          </a:solidFill>
          <a:latin typeface="+mn-lt"/>
        </a:defRPr>
      </a:lvl2pPr>
      <a:lvl3pPr marL="330994" indent="-104775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•"/>
        <a:defRPr sz="1050">
          <a:solidFill>
            <a:schemeClr val="tx1"/>
          </a:solidFill>
          <a:latin typeface="+mn-lt"/>
        </a:defRPr>
      </a:lvl3pPr>
      <a:lvl4pPr marL="446485" indent="-115491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Font typeface="Arial" panose="020B0604020202020204" pitchFamily="34" charset="0"/>
        <a:buChar char="−"/>
        <a:defRPr sz="1050">
          <a:solidFill>
            <a:schemeClr val="tx1"/>
          </a:solidFill>
          <a:latin typeface="+mn-lt"/>
        </a:defRPr>
      </a:lvl4pPr>
      <a:lvl5pPr marL="514350" indent="-60722" algn="l" rtl="0" eaLnBrk="1" fontAlgn="base" hangingPunct="1">
        <a:lnSpc>
          <a:spcPct val="90000"/>
        </a:lnSpc>
        <a:spcBef>
          <a:spcPts val="225"/>
        </a:spcBef>
        <a:spcAft>
          <a:spcPct val="0"/>
        </a:spcAft>
        <a:buClr>
          <a:schemeClr val="accent5"/>
        </a:buClr>
        <a:buChar char="›"/>
        <a:defRPr sz="1050">
          <a:solidFill>
            <a:schemeClr val="tx1"/>
          </a:solidFill>
          <a:latin typeface="+mn-lt"/>
        </a:defRPr>
      </a:lvl5pPr>
      <a:lvl6pPr marL="10763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6pPr>
      <a:lvl7pPr marL="14192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7pPr>
      <a:lvl8pPr marL="17621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8pPr>
      <a:lvl9pPr marL="2105025" indent="-138113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71BF6A4-076F-4749-B7AE-1D2D5BDDF298}"/>
              </a:ext>
            </a:extLst>
          </p:cNvPr>
          <p:cNvSpPr txBox="1"/>
          <p:nvPr/>
        </p:nvSpPr>
        <p:spPr>
          <a:xfrm>
            <a:off x="825038" y="509123"/>
            <a:ext cx="683070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Spring 2024</a:t>
            </a:r>
            <a:b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US" sz="5400" b="0" i="0" u="none" strike="noStrike" kern="1200" cap="none" spc="-38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Deans and Department Chairs Meeting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2E3C040-7DA2-888E-70A6-1834A796B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7" y="3341716"/>
            <a:ext cx="7902705" cy="104740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Renisha Gibbs </a:t>
            </a:r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•</a:t>
            </a:r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Associate Vice President for Human Resources/ Finance &amp; Administration Chief of Staff</a:t>
            </a:r>
          </a:p>
          <a:p>
            <a:r>
              <a:rPr lang="en-US" dirty="0">
                <a:solidFill>
                  <a:srgbClr val="CEB8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2, 2024</a:t>
            </a:r>
          </a:p>
          <a:p>
            <a:endParaRPr lang="en-US" dirty="0">
              <a:solidFill>
                <a:srgbClr val="CEB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64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6E54ED-7471-9812-B63C-7316BE74C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19A8-1987-8B7A-697D-910223D28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If the current proposed rule is implemented, the University will be impacted. </a:t>
            </a: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Continue to monitor Federal Register, awaiting final rule.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Reviewing potential impact and recommendations in partnership with University FLSA Strategy Committee.</a:t>
            </a:r>
          </a:p>
          <a:p>
            <a:pPr marL="505206" lvl="1" indent="-285750" defTabSz="914400">
              <a:spcBef>
                <a:spcPct val="200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More communication to come.</a:t>
            </a:r>
          </a:p>
          <a:p>
            <a:endParaRPr lang="en-US" sz="1600" dirty="0">
              <a:solidFill>
                <a:schemeClr val="bg1"/>
              </a:solidFill>
              <a:latin typeface="+mj-lt"/>
            </a:endParaRPr>
          </a:p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Salary determinations for new staff hires and pay increases will still follow compensation practices, utilizing job code salary ranges and external market data.  </a:t>
            </a:r>
          </a:p>
          <a:p>
            <a:pPr>
              <a:spcAft>
                <a:spcPts val="900"/>
              </a:spcAft>
            </a:pPr>
            <a:endParaRPr lang="en-US" altLang="en-US" sz="13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1B1EA-60D4-93AD-4389-E5D607BE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11E67-0BD8-DF64-070E-63BB73FE9D23}"/>
              </a:ext>
            </a:extLst>
          </p:cNvPr>
          <p:cNvSpPr txBox="1"/>
          <p:nvPr/>
        </p:nvSpPr>
        <p:spPr>
          <a:xfrm>
            <a:off x="3196116" y="251257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Next Steps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CB1726B-5CD4-3AE1-6E80-086837D43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</p:spTree>
    <p:extLst>
      <p:ext uri="{BB962C8B-B14F-4D97-AF65-F5344CB8AC3E}">
        <p14:creationId xmlns:p14="http://schemas.microsoft.com/office/powerpoint/2010/main" val="276752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Labor Standards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91440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sz="2200" dirty="0">
                <a:solidFill>
                  <a:srgbClr val="FFFFFF"/>
                </a:solidFill>
              </a:rPr>
              <a:t>Department of Labor Proposed Rulemaking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60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Overview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CED060-5467-2E03-D2BA-216B1931C12B}"/>
              </a:ext>
            </a:extLst>
          </p:cNvPr>
          <p:cNvSpPr txBox="1"/>
          <p:nvPr/>
        </p:nvSpPr>
        <p:spPr>
          <a:xfrm>
            <a:off x="3345355" y="690333"/>
            <a:ext cx="5463628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Department of Labor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Fair Labor Standards Act (FLSA)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>
              <a:solidFill>
                <a:schemeClr val="bg1"/>
              </a:solidFill>
              <a:latin typeface="+mj-lt"/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   Establishes federal minimum wage and overtime pay standards.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9A7653-31C5-CED7-57C2-2BB2A8D63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780" y="1806953"/>
            <a:ext cx="5008046" cy="221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3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155356-5C60-861B-B27F-017F0F437E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481A3-E477-983D-517C-F0C5956B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Employees under the 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Executive, Administrative, and Professional (EAP) 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exemption must meet a three-part test: </a:t>
            </a:r>
          </a:p>
          <a:p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Salaried</a:t>
            </a:r>
          </a:p>
          <a:p>
            <a:pPr lvl="2">
              <a:buClr>
                <a:srgbClr val="782F4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Must be paid on a salary basis – not hourly</a:t>
            </a: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endParaRPr lang="en-US" sz="1100" b="1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Duties test</a:t>
            </a:r>
          </a:p>
          <a:p>
            <a:pPr lvl="2">
              <a:buClr>
                <a:srgbClr val="782F40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Perform primarily executive, administrative, or professional duties as defined under DOL regulations</a:t>
            </a:r>
          </a:p>
          <a:p>
            <a:pPr marL="288036" lvl="2" indent="0">
              <a:buClr>
                <a:schemeClr val="bg1"/>
              </a:buClr>
              <a:buNone/>
            </a:pP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Salary Threshold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lvl="2">
              <a:buClr>
                <a:srgbClr val="782F40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Earn more than $684/week ($35,705 annually at FSU)</a:t>
            </a:r>
          </a:p>
          <a:p>
            <a:pPr lvl="1"/>
            <a:endParaRPr lang="en-US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DFF493-0EF0-099E-C068-90550B8F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B0F444-9709-42C8-1710-1710DA74749E}"/>
              </a:ext>
            </a:extLst>
          </p:cNvPr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Current Requirements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7763BF-1C98-0B72-98FD-0B5C32455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 </a:t>
            </a:r>
          </a:p>
        </p:txBody>
      </p:sp>
    </p:spTree>
    <p:extLst>
      <p:ext uri="{BB962C8B-B14F-4D97-AF65-F5344CB8AC3E}">
        <p14:creationId xmlns:p14="http://schemas.microsoft.com/office/powerpoint/2010/main" val="306781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573165-879A-010D-A7EE-E4AD99A06B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0A74F-4047-0042-32F1-1AB1A28F2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Impacting the Executive, Administrative, and Professional Exemption:</a:t>
            </a:r>
          </a:p>
          <a:p>
            <a:endParaRPr lang="en-US" sz="1000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Salaried</a:t>
            </a:r>
          </a:p>
          <a:p>
            <a:pPr lvl="2">
              <a:buClr>
                <a:srgbClr val="782F4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+mj-lt"/>
              </a:rPr>
              <a:t>No changes expected.</a:t>
            </a: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Duties test</a:t>
            </a:r>
          </a:p>
          <a:p>
            <a:pPr lvl="2">
              <a:buClr>
                <a:srgbClr val="782F40"/>
              </a:buCl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changes expected.</a:t>
            </a:r>
          </a:p>
          <a:p>
            <a:pPr marL="288036" lvl="2" indent="0">
              <a:buClr>
                <a:schemeClr val="bg1"/>
              </a:buClr>
              <a:buNone/>
            </a:pPr>
            <a:endParaRPr lang="en-US" sz="1200" b="1" dirty="0">
              <a:solidFill>
                <a:schemeClr val="bg1"/>
              </a:solidFill>
              <a:latin typeface="+mj-lt"/>
            </a:endParaRPr>
          </a:p>
          <a:p>
            <a:pPr marL="493776" lvl="1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600" b="1" dirty="0">
                <a:solidFill>
                  <a:schemeClr val="bg1"/>
                </a:solidFill>
                <a:latin typeface="+mj-lt"/>
              </a:rPr>
              <a:t>Salary Threshold</a:t>
            </a:r>
            <a:endParaRPr lang="en-US" sz="1600" dirty="0">
              <a:solidFill>
                <a:schemeClr val="bg1"/>
              </a:solidFill>
              <a:latin typeface="+mj-lt"/>
            </a:endParaRPr>
          </a:p>
          <a:p>
            <a:pPr lvl="2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Ties minimum to the 35</a:t>
            </a:r>
            <a:r>
              <a:rPr lang="en-US" altLang="en-US" sz="1600" baseline="300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</a:t>
            </a: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percentile of weekly earnings in the lowest-wage Census Region (South).</a:t>
            </a:r>
          </a:p>
          <a:p>
            <a:pPr lvl="2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May adjust again before a final rule is posted.</a:t>
            </a:r>
          </a:p>
          <a:p>
            <a:pPr lvl="2">
              <a:buClr>
                <a:schemeClr val="bg1">
                  <a:lumMod val="9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Includes automatic updates to the salary level every three years.</a:t>
            </a:r>
          </a:p>
          <a:p>
            <a:pPr lvl="1"/>
            <a:endParaRPr lang="en-US" sz="13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81413-01E8-30DB-573B-93411DD1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8FF0DF-1A0A-B967-F6F2-F1ABF34F7C9C}"/>
              </a:ext>
            </a:extLst>
          </p:cNvPr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Proposed Rule Changes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A645F8-1A21-E81C-AC86-A6A641174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D58B44-2F93-BEA4-5D7C-0013E2E9D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859" y="1776239"/>
            <a:ext cx="3468925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81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6116" y="836948"/>
            <a:ext cx="5762446" cy="3824462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altLang="en-US" sz="1600" u="sng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September 8, 2023 </a:t>
            </a: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 Notice of Proposed Rulemaking (NPRM) published to the Federal Register for 60-day public comment period. </a:t>
            </a:r>
          </a:p>
          <a:p>
            <a:pPr>
              <a:spcAft>
                <a:spcPts val="900"/>
              </a:spcAft>
            </a:pPr>
            <a:r>
              <a:rPr lang="en-US" altLang="en-US" sz="1600" u="sng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November 7, 2023 </a:t>
            </a: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Public comment period closed. Dept of Labor reviewing over 33,000 comments.  </a:t>
            </a:r>
          </a:p>
          <a:p>
            <a:pPr>
              <a:spcAft>
                <a:spcPts val="900"/>
              </a:spcAft>
            </a:pPr>
            <a:r>
              <a:rPr lang="en-US" altLang="en-US" sz="1600" u="sng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April 2024 </a:t>
            </a: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– Final rule is expected. Anticipate at least 60 days for implementation. </a:t>
            </a:r>
          </a:p>
          <a:p>
            <a:pPr>
              <a:spcAft>
                <a:spcPts val="900"/>
              </a:spcAft>
            </a:pPr>
            <a:endParaRPr lang="en-US" altLang="en-US" sz="1600" dirty="0">
              <a:solidFill>
                <a:schemeClr val="bg1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en-US" altLang="en-US" sz="1600" dirty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*Similar to 2016: Expect legal challenges regarding the DOL’s authority to impose a salary threshold increase, as well as the authority to implement automatic updates to the threshold.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Rulemaking Timeline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</p:spTree>
    <p:extLst>
      <p:ext uri="{BB962C8B-B14F-4D97-AF65-F5344CB8AC3E}">
        <p14:creationId xmlns:p14="http://schemas.microsoft.com/office/powerpoint/2010/main" val="42608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8031FE1-C121-401F-AC7A-831174FA9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A7261AD-BC6B-902D-C5CF-48EBDE258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72427"/>
              </p:ext>
            </p:extLst>
          </p:nvPr>
        </p:nvGraphicFramePr>
        <p:xfrm>
          <a:off x="3640183" y="1072374"/>
          <a:ext cx="4621222" cy="37201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973">
                  <a:extLst>
                    <a:ext uri="{9D8B030D-6E8A-4147-A177-3AD203B41FA5}">
                      <a16:colId xmlns:a16="http://schemas.microsoft.com/office/drawing/2014/main" val="2929962909"/>
                    </a:ext>
                  </a:extLst>
                </a:gridCol>
                <a:gridCol w="1096430">
                  <a:extLst>
                    <a:ext uri="{9D8B030D-6E8A-4147-A177-3AD203B41FA5}">
                      <a16:colId xmlns:a16="http://schemas.microsoft.com/office/drawing/2014/main" val="464130213"/>
                    </a:ext>
                  </a:extLst>
                </a:gridCol>
                <a:gridCol w="1335819">
                  <a:extLst>
                    <a:ext uri="{9D8B030D-6E8A-4147-A177-3AD203B41FA5}">
                      <a16:colId xmlns:a16="http://schemas.microsoft.com/office/drawing/2014/main" val="2947568628"/>
                    </a:ext>
                  </a:extLst>
                </a:gridCol>
              </a:tblGrid>
              <a:tr h="49185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Current FLSA Status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Proposed FLSA Status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537359"/>
                  </a:ext>
                </a:extLst>
              </a:tr>
              <a:tr h="3200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Teaching Faculty </a:t>
                      </a:r>
                    </a:p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All Tenure-track &amp; Specialized   </a:t>
                      </a:r>
                    </a:p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</a:t>
                      </a:r>
                      <a:r>
                        <a:rPr lang="en-US" sz="105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Teaching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roles</a:t>
                      </a: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096278"/>
                  </a:ext>
                </a:extLst>
              </a:tr>
              <a:tr h="36928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Non-Teaching Faculty</a:t>
                      </a:r>
                    </a:p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Specialized/Researchers/Admin</a:t>
                      </a: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592310"/>
                  </a:ext>
                </a:extLst>
              </a:tr>
              <a:tr h="3423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Post-docs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26512"/>
                  </a:ext>
                </a:extLst>
              </a:tr>
              <a:tr h="3307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Graduate Assistants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712406"/>
                  </a:ext>
                </a:extLst>
              </a:tr>
              <a:tr h="3539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A&amp;P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960883"/>
                  </a:ext>
                </a:extLst>
              </a:tr>
              <a:tr h="33380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USPS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074990"/>
                  </a:ext>
                </a:extLst>
              </a:tr>
              <a:tr h="30187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USPS Nonexempt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Nonexempt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41483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OPS 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</a:rPr>
                        <a:t>Exempt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UNDER REVIEW.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63277"/>
                  </a:ext>
                </a:extLst>
              </a:tr>
              <a:tr h="3168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OPS Nonexempt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Nonexempt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No impact.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8267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F2848F7-081D-6AD7-B5B2-A98B9DAC2CFB}"/>
              </a:ext>
            </a:extLst>
          </p:cNvPr>
          <p:cNvSpPr txBox="1"/>
          <p:nvPr/>
        </p:nvSpPr>
        <p:spPr>
          <a:xfrm>
            <a:off x="3258519" y="204749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Impact by Employee Type</a:t>
            </a:r>
          </a:p>
        </p:txBody>
      </p:sp>
    </p:spTree>
    <p:extLst>
      <p:ext uri="{BB962C8B-B14F-4D97-AF65-F5344CB8AC3E}">
        <p14:creationId xmlns:p14="http://schemas.microsoft.com/office/powerpoint/2010/main" val="48562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C9D74E-FF5D-C82A-3757-2D44CF10A0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B9AC18-41E6-0A81-C043-805DBE55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DA8A02-F2B5-08CE-74AB-D3C600F50784}"/>
              </a:ext>
            </a:extLst>
          </p:cNvPr>
          <p:cNvSpPr txBox="1"/>
          <p:nvPr/>
        </p:nvSpPr>
        <p:spPr>
          <a:xfrm>
            <a:off x="3196116" y="191853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Under Review	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4AA19E1-2013-4BC9-D3AC-1C410191A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61C580-7BF4-CF0F-5A2B-6B78913D2732}"/>
              </a:ext>
            </a:extLst>
          </p:cNvPr>
          <p:cNvSpPr txBox="1"/>
          <p:nvPr/>
        </p:nvSpPr>
        <p:spPr>
          <a:xfrm>
            <a:off x="3411110" y="1648488"/>
            <a:ext cx="54629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External market value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Helps determine which classifications remain exempt.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Not all currently exempt roles warrant a minimum </a:t>
            </a:r>
            <a:r>
              <a:rPr lang="en-US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starting</a:t>
            </a: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salary</a:t>
            </a: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 of $55k-$60k.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Internal market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Existing and potential salary compression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Part-time employees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DOL does not prorate for FTE or hours worked.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Those who do not meet the published weekly salary requirement will be impacted.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Financial and Administrative Impact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Cost to Raise vs Overtime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Complexity of Scheduled Work Hours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FDF27E-B07C-749A-8E25-D3BF59E5F228}"/>
              </a:ext>
            </a:extLst>
          </p:cNvPr>
          <p:cNvSpPr txBox="1"/>
          <p:nvPr/>
        </p:nvSpPr>
        <p:spPr>
          <a:xfrm>
            <a:off x="3411110" y="987548"/>
            <a:ext cx="5547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FLSA Strategy Committee currently reviewing data and recommendations that consider the following: </a:t>
            </a:r>
          </a:p>
        </p:txBody>
      </p:sp>
    </p:spTree>
    <p:extLst>
      <p:ext uri="{BB962C8B-B14F-4D97-AF65-F5344CB8AC3E}">
        <p14:creationId xmlns:p14="http://schemas.microsoft.com/office/powerpoint/2010/main" val="187806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2F4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4D5B6A-59DC-0D83-E2F6-15AC44028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A536-51B5-A176-F69E-E5CA1A648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6648" y="996889"/>
            <a:ext cx="3480707" cy="31497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Renisha Gibbs,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Chair</a:t>
            </a:r>
            <a:endParaRPr lang="en-US" sz="1200" b="1" i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en-US" sz="800" b="1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Caroline Poole,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University Advancement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Cindy Hartmann,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Athletics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Craig Stanley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Faculty Development &amp; Advancement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Joe O’Shea,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Undergraduate Studies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Jonathan Fozard,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Information Technology Services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Kerry Peluso,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Research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Lisa Scoles,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General Counsel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Mark Riley,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Graduate School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Michael Williams,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Finance &amp; Administration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Paul Harlacher,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Academic Affairs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Sam Huckaba,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Academic Affairs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1400" b="1" dirty="0">
                <a:solidFill>
                  <a:schemeClr val="bg1"/>
                </a:solidFill>
                <a:latin typeface="+mj-lt"/>
              </a:rPr>
              <a:t>Zduy Chu, </a:t>
            </a:r>
            <a:r>
              <a:rPr lang="en-US" sz="1200" i="1" dirty="0">
                <a:solidFill>
                  <a:schemeClr val="bg1"/>
                </a:solidFill>
                <a:latin typeface="+mj-lt"/>
              </a:rPr>
              <a:t>Student Affairs</a:t>
            </a:r>
          </a:p>
          <a:p>
            <a:pPr>
              <a:spcAft>
                <a:spcPts val="900"/>
              </a:spcAft>
            </a:pPr>
            <a:endParaRPr lang="en-US" altLang="en-US" sz="13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27596-7BBB-B5F7-9884-7124FE89E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D9D9D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D9D9D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8A0612-0828-B8E1-7A2C-F399214C5443}"/>
              </a:ext>
            </a:extLst>
          </p:cNvPr>
          <p:cNvSpPr txBox="1"/>
          <p:nvPr/>
        </p:nvSpPr>
        <p:spPr>
          <a:xfrm>
            <a:off x="3196116" y="251257"/>
            <a:ext cx="576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FLSA Strategy Committee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2AF3CDE-099D-DA97-17C4-C3B46D97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17" y="653518"/>
            <a:ext cx="2400300" cy="1714500"/>
          </a:xfrm>
        </p:spPr>
        <p:txBody>
          <a:bodyPr/>
          <a:lstStyle/>
          <a:p>
            <a:r>
              <a:rPr lang="en-US" dirty="0"/>
              <a:t>FLSA</a:t>
            </a:r>
          </a:p>
        </p:txBody>
      </p:sp>
    </p:spTree>
    <p:extLst>
      <p:ext uri="{BB962C8B-B14F-4D97-AF65-F5344CB8AC3E}">
        <p14:creationId xmlns:p14="http://schemas.microsoft.com/office/powerpoint/2010/main" val="423950591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1_Retrospect">
  <a:themeElements>
    <a:clrScheme name="Custom 9">
      <a:dk1>
        <a:srgbClr val="000000"/>
      </a:dk1>
      <a:lt1>
        <a:srgbClr val="FFFFFF"/>
      </a:lt1>
      <a:dk2>
        <a:srgbClr val="D9D9DB"/>
      </a:dk2>
      <a:lt2>
        <a:srgbClr val="CEB888"/>
      </a:lt2>
      <a:accent1>
        <a:srgbClr val="421A24"/>
      </a:accent1>
      <a:accent2>
        <a:srgbClr val="CEB888"/>
      </a:accent2>
      <a:accent3>
        <a:srgbClr val="006666"/>
      </a:accent3>
      <a:accent4>
        <a:srgbClr val="B9A489"/>
      </a:accent4>
      <a:accent5>
        <a:srgbClr val="58222F"/>
      </a:accent5>
      <a:accent6>
        <a:srgbClr val="CEB888"/>
      </a:accent6>
      <a:hlink>
        <a:srgbClr val="67AABF"/>
      </a:hlink>
      <a:folHlink>
        <a:srgbClr val="ABAFA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New_Kyle_Mode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_Kyle_Modern" id="{57218869-B33D-451D-8289-11D3D023220F}" vid="{6C091FAB-96B4-4E08-896A-976E3B56822D}"/>
    </a:ext>
  </a:extLst>
</a:theme>
</file>

<file path=ppt/theme/theme5.xml><?xml version="1.0" encoding="utf-8"?>
<a:theme xmlns:a="http://schemas.openxmlformats.org/drawingml/2006/main" name="SEGAL CONSULTING Document">
  <a:themeElements>
    <a:clrScheme name="SEGAL NEW">
      <a:dk1>
        <a:sysClr val="windowText" lastClr="000000"/>
      </a:dk1>
      <a:lt1>
        <a:sysClr val="window" lastClr="FFFFFF"/>
      </a:lt1>
      <a:dk2>
        <a:srgbClr val="863399"/>
      </a:dk2>
      <a:lt2>
        <a:srgbClr val="005CB9"/>
      </a:lt2>
      <a:accent1>
        <a:srgbClr val="1DCAD3"/>
      </a:accent1>
      <a:accent2>
        <a:srgbClr val="E65300"/>
      </a:accent2>
      <a:accent3>
        <a:srgbClr val="3DAE2B"/>
      </a:accent3>
      <a:accent4>
        <a:srgbClr val="616365"/>
      </a:accent4>
      <a:accent5>
        <a:srgbClr val="001C71"/>
      </a:accent5>
      <a:accent6>
        <a:srgbClr val="EEAF30"/>
      </a:accent6>
      <a:hlink>
        <a:srgbClr val="005CB9"/>
      </a:hlink>
      <a:folHlink>
        <a:srgbClr val="863399"/>
      </a:folHlink>
    </a:clrScheme>
    <a:fontScheme name="New Segal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EW Segal Document.potx" id="{0D00D3C1-705B-417B-8384-5A03E8151304}" vid="{3A6FB88E-1FE7-4A3B-B668-EE3F365FB601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0EFB41E3CB90439CEE19DBB00B4259" ma:contentTypeVersion="16" ma:contentTypeDescription="Create a new document." ma:contentTypeScope="" ma:versionID="38d3c500c0431d87e25976807fd4feb7">
  <xsd:schema xmlns:xsd="http://www.w3.org/2001/XMLSchema" xmlns:xs="http://www.w3.org/2001/XMLSchema" xmlns:p="http://schemas.microsoft.com/office/2006/metadata/properties" xmlns:ns2="754afd9c-c314-42d9-9128-c9c6f96b0cc0" xmlns:ns3="4e0badc2-3943-495b-902d-3d619387bb62" targetNamespace="http://schemas.microsoft.com/office/2006/metadata/properties" ma:root="true" ma:fieldsID="e2978ce16d7cab23726f24e33516770d" ns2:_="" ns3:_="">
    <xsd:import namespace="754afd9c-c314-42d9-9128-c9c6f96b0cc0"/>
    <xsd:import namespace="4e0badc2-3943-495b-902d-3d619387bb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afd9c-c314-42d9-9128-c9c6f96b0cc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1a2f376-8481-4cfe-adef-2ed323068583}" ma:internalName="TaxCatchAll" ma:showField="CatchAllData" ma:web="754afd9c-c314-42d9-9128-c9c6f96b0c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0badc2-3943-495b-902d-3d619387bb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43b83bf-5a34-45d0-bf74-ccf9241540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4afd9c-c314-42d9-9128-c9c6f96b0cc0" xsi:nil="true"/>
    <lcf76f155ced4ddcb4097134ff3c332f xmlns="4e0badc2-3943-495b-902d-3d619387bb6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51C29B-03B5-49EE-93AE-F49C23E43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afd9c-c314-42d9-9128-c9c6f96b0cc0"/>
    <ds:schemaRef ds:uri="4e0badc2-3943-495b-902d-3d619387bb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A832CA-AD8C-4C7F-987E-637450CC8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1167C-B591-4C2A-B7AD-5943347B354D}">
  <ds:schemaRefs>
    <ds:schemaRef ds:uri="http://schemas.microsoft.com/office/2006/metadata/properties"/>
    <ds:schemaRef ds:uri="http://schemas.microsoft.com/office/infopath/2007/PartnerControls"/>
    <ds:schemaRef ds:uri="754afd9c-c314-42d9-9128-c9c6f96b0cc0"/>
    <ds:schemaRef ds:uri="4e0badc2-3943-495b-902d-3d619387bb6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6157</TotalTime>
  <Words>999</Words>
  <Application>Microsoft Office PowerPoint</Application>
  <PresentationFormat>On-screen Show (16:9)</PresentationFormat>
  <Paragraphs>164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Agency FB</vt:lpstr>
      <vt:lpstr>Arial</vt:lpstr>
      <vt:lpstr>Arial Narrow</vt:lpstr>
      <vt:lpstr>Calibri</vt:lpstr>
      <vt:lpstr>Calibri Light</vt:lpstr>
      <vt:lpstr>Garamond</vt:lpstr>
      <vt:lpstr>Palatino Linotype</vt:lpstr>
      <vt:lpstr>Symbol</vt:lpstr>
      <vt:lpstr>Wingdings</vt:lpstr>
      <vt:lpstr>Wingdings 2</vt:lpstr>
      <vt:lpstr>HDOfficeLightV0</vt:lpstr>
      <vt:lpstr>Retrospect</vt:lpstr>
      <vt:lpstr>1_Retrospect</vt:lpstr>
      <vt:lpstr>New_Kyle_Modern</vt:lpstr>
      <vt:lpstr>SEGAL CONSULTING Document</vt:lpstr>
      <vt:lpstr>PowerPoint Presentation</vt:lpstr>
      <vt:lpstr>Fair Labor Standards Act</vt:lpstr>
      <vt:lpstr>FLSA </vt:lpstr>
      <vt:lpstr>FLSA </vt:lpstr>
      <vt:lpstr>FLSA </vt:lpstr>
      <vt:lpstr>FLSA</vt:lpstr>
      <vt:lpstr>FLSA</vt:lpstr>
      <vt:lpstr>FLSA</vt:lpstr>
      <vt:lpstr>FLSA</vt:lpstr>
      <vt:lpstr>FLSA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Strategic Planning Process</dc:title>
  <dc:creator>Mills, Mary A.</dc:creator>
  <cp:lastModifiedBy>Shelley McLaughlin</cp:lastModifiedBy>
  <cp:revision>256</cp:revision>
  <cp:lastPrinted>2016-03-09T16:39:01Z</cp:lastPrinted>
  <dcterms:created xsi:type="dcterms:W3CDTF">2016-01-26T23:53:30Z</dcterms:created>
  <dcterms:modified xsi:type="dcterms:W3CDTF">2024-04-01T15:51:42Z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0x010100C30EFB41E3CB90439CEE19DBB00B4259</vt:lpwstr>
  </property>
</Properties>
</file>